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782" r:id="rId2"/>
    <p:sldId id="783" r:id="rId3"/>
  </p:sldIdLst>
  <p:sldSz cx="9144000" cy="6858000" type="screen4x3"/>
  <p:notesSz cx="6858000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5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ukkainen Timo PV KARPR" initials="LTPK" lastIdx="1" clrIdx="0">
    <p:extLst>
      <p:ext uri="{19B8F6BF-5375-455C-9EA6-DF929625EA0E}">
        <p15:presenceInfo xmlns:p15="http://schemas.microsoft.com/office/powerpoint/2012/main" userId="Luukkainen Timo PV KARP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4A"/>
    <a:srgbClr val="E8FF0B"/>
    <a:srgbClr val="006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9" autoAdjust="0"/>
    <p:restoredTop sz="92883" autoAdjust="0"/>
  </p:normalViewPr>
  <p:slideViewPr>
    <p:cSldViewPr>
      <p:cViewPr varScale="1">
        <p:scale>
          <a:sx n="110" d="100"/>
          <a:sy n="110" d="100"/>
        </p:scale>
        <p:origin x="139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3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11814"/>
    </p:cViewPr>
  </p:sorterViewPr>
  <p:notesViewPr>
    <p:cSldViewPr>
      <p:cViewPr varScale="1">
        <p:scale>
          <a:sx n="52" d="100"/>
          <a:sy n="52" d="100"/>
        </p:scale>
        <p:origin x="2952" y="66"/>
      </p:cViewPr>
      <p:guideLst>
        <p:guide orient="horz" pos="3127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BD4022-50AB-48FE-BE2F-FD7B1C08B4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39" cy="497286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6EC19-0F46-4D24-96A0-A9D8086A9F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3966" y="0"/>
            <a:ext cx="2972439" cy="497286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733F25-35FB-440E-B0FF-6AFDD850CB26}" type="datetimeFigureOut">
              <a:rPr lang="fi-FI"/>
              <a:pPr>
                <a:defRPr/>
              </a:pPr>
              <a:t>12.06.2023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61543-CE18-4507-8BB2-56DD0E79EE5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7764"/>
            <a:ext cx="2972439" cy="497286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9E01A9-EF3A-4622-BD25-42752EC642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3966" y="9427764"/>
            <a:ext cx="2972439" cy="497286"/>
          </a:xfrm>
          <a:prstGeom prst="rect">
            <a:avLst/>
          </a:prstGeom>
        </p:spPr>
        <p:txBody>
          <a:bodyPr vert="horz" wrap="square" lIns="91687" tIns="45843" rIns="91687" bIns="458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45A930A-0B89-479A-B36A-D286EA5D6AD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F036E3-967A-4FD3-AD0C-B005B72EAF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39" cy="497286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FE1114-41D4-40E9-BB42-646C09FCFF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3966" y="0"/>
            <a:ext cx="2972439" cy="497286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A0FB78-4DCA-4874-AEE0-F2C4DB882870}" type="datetimeFigureOut">
              <a:rPr lang="fi-FI"/>
              <a:pPr>
                <a:defRPr/>
              </a:pPr>
              <a:t>12.06.2023</a:t>
            </a:fld>
            <a:endParaRPr lang="fi-FI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560F544-ACF5-4259-8EA8-BE0D8FA05B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46150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7" tIns="45843" rIns="91687" bIns="45843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AB2FB86-F11A-457E-AC16-CFF64BD3E8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4843" y="4715471"/>
            <a:ext cx="5488316" cy="4467623"/>
          </a:xfrm>
          <a:prstGeom prst="rect">
            <a:avLst/>
          </a:prstGeom>
        </p:spPr>
        <p:txBody>
          <a:bodyPr vert="horz" lIns="91687" tIns="45843" rIns="91687" bIns="4584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A10E4-0842-4076-A20F-AC85334613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7764"/>
            <a:ext cx="2972439" cy="497286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927AD-40F1-4EF9-8BC7-CB941B43C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3966" y="9427764"/>
            <a:ext cx="2972439" cy="497286"/>
          </a:xfrm>
          <a:prstGeom prst="rect">
            <a:avLst/>
          </a:prstGeom>
        </p:spPr>
        <p:txBody>
          <a:bodyPr vert="horz" wrap="square" lIns="91687" tIns="45843" rIns="91687" bIns="4584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C62AC50-F570-42D5-97AB-0ED7D36AC9D6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860" y="1958975"/>
            <a:ext cx="6984776" cy="1470025"/>
          </a:xfrm>
        </p:spPr>
        <p:txBody>
          <a:bodyPr anchor="b">
            <a:normAutofit/>
          </a:bodyPr>
          <a:lstStyle>
            <a:lvl1pPr algn="ctr">
              <a:defRPr sz="3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860" y="3598168"/>
            <a:ext cx="6984776" cy="91095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17DDBC1-27EF-4D13-BD83-25ED4010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6B1C3-E633-4AAB-9BF7-644F3E98F6CF}" type="datetime1">
              <a:rPr lang="fi-FI"/>
              <a:pPr>
                <a:defRPr/>
              </a:pPr>
              <a:t>12.06.2023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6ACFA22-092E-4B98-9FC3-0E1142AF12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E088C4-3594-4A0C-B6B6-68DD5A5BC7F1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17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860" y="836712"/>
            <a:ext cx="6984776" cy="1470025"/>
          </a:xfrm>
        </p:spPr>
        <p:txBody>
          <a:bodyPr anchor="b">
            <a:normAutofit/>
          </a:bodyPr>
          <a:lstStyle>
            <a:lvl1pPr algn="ctr">
              <a:defRPr sz="3400" b="1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0" y="2492896"/>
            <a:ext cx="9144000" cy="3322712"/>
          </a:xfrm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CEACB9B-474A-4BC9-BC70-1DAEDC5FC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51C2-E847-4F66-9F71-6F60F1CDC512}" type="datetime1">
              <a:rPr lang="fi-FI"/>
              <a:pPr>
                <a:defRPr/>
              </a:pPr>
              <a:t>12.06.2023</a:t>
            </a:fld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C1B3FC8-5914-4C3A-ACDF-B89486CA49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E3AA9-F032-44A5-84A2-454C0F47719A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12" name="Suorakulmio 18"/>
          <p:cNvSpPr>
            <a:spLocks noChangeArrowheads="1"/>
          </p:cNvSpPr>
          <p:nvPr userDrawn="1"/>
        </p:nvSpPr>
        <p:spPr bwMode="auto">
          <a:xfrm>
            <a:off x="7164288" y="701204"/>
            <a:ext cx="1819275" cy="709613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919191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300" b="1" dirty="0">
                <a:solidFill>
                  <a:srgbClr val="FF0000"/>
                </a:solidFill>
                <a:cs typeface="Times New Roman" panose="02020603050405020304" pitchFamily="18" charset="0"/>
              </a:rPr>
              <a:t> 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900" b="1" dirty="0">
                <a:solidFill>
                  <a:srgbClr val="FF0000"/>
                </a:solidFill>
                <a:ea typeface="Times New Roman" panose="02020603050405020304" pitchFamily="18" charset="0"/>
              </a:rPr>
              <a:t>KÄYTTÖ RAJOITETTU</a:t>
            </a:r>
            <a:endParaRPr lang="fi-FI" altLang="fi-FI" sz="900" b="1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fi-FI" sz="900" b="1" dirty="0">
                <a:solidFill>
                  <a:srgbClr val="FF0000"/>
                </a:solidFill>
                <a:cs typeface="Times New Roman" panose="02020603050405020304" pitchFamily="18" charset="0"/>
              </a:rPr>
              <a:t>TL IV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i-FI" altLang="fi-FI" sz="7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fi-FI" sz="700" dirty="0">
                <a:solidFill>
                  <a:srgbClr val="FF0000"/>
                </a:solidFill>
                <a:cs typeface="Times New Roman" panose="02020603050405020304" pitchFamily="18" charset="0"/>
              </a:rPr>
              <a:t>JulkL (621/1999) 24 §:n 1 mom. 10k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fi-FI" sz="700" dirty="0">
                <a:solidFill>
                  <a:srgbClr val="FF0000"/>
                </a:solidFill>
                <a:cs typeface="Times New Roman" panose="02020603050405020304" pitchFamily="18" charset="0"/>
              </a:rPr>
              <a:t>L (____/____ ) ____§  ____ k </a:t>
            </a:r>
            <a:endParaRPr lang="fi-FI" altLang="fi-FI" sz="7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i-FI" altLang="fi-FI" sz="700" dirty="0">
              <a:solidFill>
                <a:srgbClr val="262626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fi-FI" sz="700" dirty="0">
                <a:solidFill>
                  <a:srgbClr val="FF0000"/>
                </a:solidFill>
                <a:cs typeface="Times New Roman" panose="02020603050405020304" pitchFamily="18" charset="0"/>
              </a:rPr>
              <a:t>.</a:t>
            </a:r>
            <a:endParaRPr lang="fi-FI" altLang="fi-FI" sz="700" dirty="0">
              <a:solidFill>
                <a:srgbClr val="26262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8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A4433-7AF5-4C1B-95B2-3F20B5781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E7436-4D02-4198-A96B-3509B31578AD}" type="datetime1">
              <a:rPr lang="fi-FI"/>
              <a:pPr>
                <a:defRPr/>
              </a:pPr>
              <a:t>12.06.2023</a:t>
            </a:fld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B1056EA-4D30-44EE-8891-056AEE7B69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D957-026D-4BE2-8FE7-DCCDEA8DFEDD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996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 descr="tausta_kansi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03350" y="274638"/>
            <a:ext cx="72834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fi-FI" altLang="fi-FI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03350" y="1600200"/>
            <a:ext cx="72834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fi-FI" alt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A4433-7AF5-4C1B-95B2-3F20B5781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67400" y="6396038"/>
            <a:ext cx="78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65CAD3-581E-463A-B2E2-2B4555473D60}" type="datetime1">
              <a:rPr lang="fi-FI"/>
              <a:pPr>
                <a:defRPr/>
              </a:pPr>
              <a:t>12.06.2023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056EA-4D30-44EE-8891-056AEE7B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50038" y="6396038"/>
            <a:ext cx="36988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 b="1"/>
            </a:lvl1pPr>
          </a:lstStyle>
          <a:p>
            <a:pPr>
              <a:defRPr/>
            </a:pPr>
            <a:fld id="{C2B52BE4-1B3A-48F8-8BAE-D55B399470A5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FB7A451-3FB5-4D22-92F8-3D771C96675D}"/>
              </a:ext>
            </a:extLst>
          </p:cNvPr>
          <p:cNvSpPr txBox="1">
            <a:spLocks/>
          </p:cNvSpPr>
          <p:nvPr userDrawn="1"/>
        </p:nvSpPr>
        <p:spPr>
          <a:xfrm>
            <a:off x="755650" y="6242050"/>
            <a:ext cx="5111750" cy="454025"/>
          </a:xfrm>
          <a:prstGeom prst="rect">
            <a:avLst/>
          </a:prstGeom>
        </p:spPr>
        <p:txBody>
          <a:bodyPr anchor="b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r>
              <a:rPr lang="fi-FI" dirty="0">
                <a:latin typeface="Arial" charset="0"/>
                <a:cs typeface="Arial" charset="0"/>
              </a:rPr>
              <a:t>Karjalan prikaati</a:t>
            </a:r>
          </a:p>
          <a:p>
            <a:pPr eaLnBrk="1" hangingPunct="1">
              <a:defRPr/>
            </a:pPr>
            <a:r>
              <a:rPr lang="fi-FI" dirty="0">
                <a:latin typeface="Arial" charset="0"/>
                <a:cs typeface="Arial" charset="0"/>
              </a:rPr>
              <a:t>Operatiivinen</a:t>
            </a:r>
            <a:r>
              <a:rPr lang="fi-FI" baseline="0" dirty="0">
                <a:latin typeface="Arial" charset="0"/>
                <a:cs typeface="Arial" charset="0"/>
              </a:rPr>
              <a:t> osasto</a:t>
            </a:r>
            <a:endParaRPr lang="fi-FI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i-FI" dirty="0">
              <a:latin typeface="+mn-lt"/>
              <a:cs typeface="+mn-cs"/>
            </a:endParaRPr>
          </a:p>
        </p:txBody>
      </p:sp>
      <p:grpSp>
        <p:nvGrpSpPr>
          <p:cNvPr id="2" name="Ryhmä 1"/>
          <p:cNvGrpSpPr/>
          <p:nvPr userDrawn="1"/>
        </p:nvGrpSpPr>
        <p:grpSpPr>
          <a:xfrm>
            <a:off x="6876256" y="169863"/>
            <a:ext cx="2099469" cy="457200"/>
            <a:chOff x="6876256" y="169863"/>
            <a:chExt cx="2099469" cy="457200"/>
          </a:xfrm>
        </p:grpSpPr>
        <p:grpSp>
          <p:nvGrpSpPr>
            <p:cNvPr id="8" name="Ryhmä 1"/>
            <p:cNvGrpSpPr>
              <a:grpSpLocks/>
            </p:cNvGrpSpPr>
            <p:nvPr userDrawn="1"/>
          </p:nvGrpSpPr>
          <p:grpSpPr bwMode="auto">
            <a:xfrm>
              <a:off x="6876256" y="169863"/>
              <a:ext cx="2099469" cy="457200"/>
              <a:chOff x="7129463" y="2204864"/>
              <a:chExt cx="1701688" cy="457200"/>
            </a:xfrm>
          </p:grpSpPr>
          <p:sp>
            <p:nvSpPr>
              <p:cNvPr id="9" name="Rectangle 10">
                <a:extLst>
                  <a:ext uri="{FF2B5EF4-FFF2-40B4-BE49-F238E27FC236}">
                    <a16:creationId xmlns:a16="http://schemas.microsoft.com/office/drawing/2014/main" id="{8017D14E-67DF-4BC5-8A0E-7693D8C95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9463" y="2204864"/>
                <a:ext cx="1701688" cy="457200"/>
              </a:xfrm>
              <a:prstGeom prst="rect">
                <a:avLst/>
              </a:prstGeom>
              <a:solidFill>
                <a:srgbClr val="99CC00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  <a:defRPr/>
                </a:pPr>
                <a:endParaRPr lang="fi-FI" altLang="fi-FI" sz="1800"/>
              </a:p>
            </p:txBody>
          </p:sp>
          <p:sp>
            <p:nvSpPr>
              <p:cNvPr id="11" name="Text Box 12">
                <a:extLst>
                  <a:ext uri="{FF2B5EF4-FFF2-40B4-BE49-F238E27FC236}">
                    <a16:creationId xmlns:a16="http://schemas.microsoft.com/office/drawing/2014/main" id="{031FA934-3FD4-4E95-916C-163F1B6FEB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9201" y="2294547"/>
                <a:ext cx="1295958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ts val="500"/>
                  </a:spcBef>
                  <a:spcAft>
                    <a:spcPts val="800"/>
                  </a:spcAft>
                  <a:buFont typeface="Arial" panose="020B0604020202020204" pitchFamily="34" charset="0"/>
                  <a:buNone/>
                  <a:defRPr/>
                </a:pPr>
                <a:r>
                  <a:rPr lang="fi-FI" altLang="fi-FI" sz="1100" b="1" baseline="0" dirty="0"/>
                  <a:t>  ETELÄ-KYMI 2/23</a:t>
                </a:r>
                <a:endParaRPr lang="fi-FI" altLang="fi-FI" sz="1100" b="1" dirty="0"/>
              </a:p>
            </p:txBody>
          </p:sp>
        </p:grpSp>
        <p:pic>
          <p:nvPicPr>
            <p:cNvPr id="13" name="Picture 11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1304" y="204515"/>
              <a:ext cx="456349" cy="41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1" r:id="rId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6" y="1645872"/>
            <a:ext cx="6569619" cy="3873857"/>
          </a:xfrm>
          <a:prstGeom prst="rect">
            <a:avLst/>
          </a:prstGeom>
        </p:spPr>
      </p:pic>
      <p:sp>
        <p:nvSpPr>
          <p:cNvPr id="61442" name="Otsikko 1"/>
          <p:cNvSpPr>
            <a:spLocks noGrp="1"/>
          </p:cNvSpPr>
          <p:nvPr>
            <p:ph type="title"/>
          </p:nvPr>
        </p:nvSpPr>
        <p:spPr>
          <a:xfrm>
            <a:off x="561976" y="883876"/>
            <a:ext cx="7754440" cy="642938"/>
          </a:xfrm>
        </p:spPr>
        <p:txBody>
          <a:bodyPr/>
          <a:lstStyle/>
          <a:p>
            <a:r>
              <a:rPr lang="fi-FI" sz="2400" dirty="0"/>
              <a:t>MT12972 Liite 1 ETELÄ-KYMI 2/23 harjoitusalue 3.-8.9.2023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8952C5-6D7D-4C30-B50A-B6FCDCE2B966}" type="datetime1">
              <a:rPr lang="fi-FI">
                <a:solidFill>
                  <a:srgbClr val="262626"/>
                </a:solidFill>
                <a:latin typeface="Arial"/>
              </a:rPr>
              <a:pPr>
                <a:defRPr/>
              </a:pPr>
              <a:t>12.06.2023</a:t>
            </a:fld>
            <a:endParaRPr lang="fi-FI">
              <a:solidFill>
                <a:srgbClr val="262626"/>
              </a:solidFill>
              <a:latin typeface="Arial"/>
            </a:endParaRPr>
          </a:p>
        </p:txBody>
      </p:sp>
      <p:sp>
        <p:nvSpPr>
          <p:cNvPr id="61444" name="Dian numeron paikkamerkki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3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910" indent="-160735">
              <a:spcBef>
                <a:spcPct val="20000"/>
              </a:spcBef>
              <a:buFont typeface="Arial" panose="020B0604020202020204" pitchFamily="34" charset="0"/>
              <a:buChar char="–"/>
              <a:defRPr sz="13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238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8DCAF38-47D4-48F2-810C-63D4C0230B68}" type="slidenum">
              <a:rPr lang="fi-FI" altLang="fi-FI" sz="394">
                <a:solidFill>
                  <a:srgbClr val="26262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</a:t>
            </a:fld>
            <a:endParaRPr lang="fi-FI" altLang="fi-FI" sz="394">
              <a:solidFill>
                <a:srgbClr val="262626"/>
              </a:solidFill>
            </a:endParaRPr>
          </a:p>
        </p:txBody>
      </p:sp>
      <p:sp>
        <p:nvSpPr>
          <p:cNvPr id="6" name="Puolivapaa piirto 5"/>
          <p:cNvSpPr/>
          <p:nvPr/>
        </p:nvSpPr>
        <p:spPr>
          <a:xfrm>
            <a:off x="1093056" y="1758587"/>
            <a:ext cx="5245362" cy="3731722"/>
          </a:xfrm>
          <a:custGeom>
            <a:avLst/>
            <a:gdLst>
              <a:gd name="connsiteX0" fmla="*/ 0 w 5891348"/>
              <a:gd name="connsiteY0" fmla="*/ 1097280 h 4245428"/>
              <a:gd name="connsiteX1" fmla="*/ 313508 w 5891348"/>
              <a:gd name="connsiteY1" fmla="*/ 3566160 h 4245428"/>
              <a:gd name="connsiteX2" fmla="*/ 1005840 w 5891348"/>
              <a:gd name="connsiteY2" fmla="*/ 4245428 h 4245428"/>
              <a:gd name="connsiteX3" fmla="*/ 1123405 w 5891348"/>
              <a:gd name="connsiteY3" fmla="*/ 4206240 h 4245428"/>
              <a:gd name="connsiteX4" fmla="*/ 1201783 w 5891348"/>
              <a:gd name="connsiteY4" fmla="*/ 4193177 h 4245428"/>
              <a:gd name="connsiteX5" fmla="*/ 2272937 w 5891348"/>
              <a:gd name="connsiteY5" fmla="*/ 4101737 h 4245428"/>
              <a:gd name="connsiteX6" fmla="*/ 3200400 w 5891348"/>
              <a:gd name="connsiteY6" fmla="*/ 3749040 h 4245428"/>
              <a:gd name="connsiteX7" fmla="*/ 3226525 w 5891348"/>
              <a:gd name="connsiteY7" fmla="*/ 3108960 h 4245428"/>
              <a:gd name="connsiteX8" fmla="*/ 3892731 w 5891348"/>
              <a:gd name="connsiteY8" fmla="*/ 2795451 h 4245428"/>
              <a:gd name="connsiteX9" fmla="*/ 4741817 w 5891348"/>
              <a:gd name="connsiteY9" fmla="*/ 2860766 h 4245428"/>
              <a:gd name="connsiteX10" fmla="*/ 5421085 w 5891348"/>
              <a:gd name="connsiteY10" fmla="*/ 2704011 h 4245428"/>
              <a:gd name="connsiteX11" fmla="*/ 5891348 w 5891348"/>
              <a:gd name="connsiteY11" fmla="*/ 2560320 h 4245428"/>
              <a:gd name="connsiteX12" fmla="*/ 5656217 w 5891348"/>
              <a:gd name="connsiteY12" fmla="*/ 1397726 h 4245428"/>
              <a:gd name="connsiteX13" fmla="*/ 5355771 w 5891348"/>
              <a:gd name="connsiteY13" fmla="*/ 744583 h 4245428"/>
              <a:gd name="connsiteX14" fmla="*/ 4846320 w 5891348"/>
              <a:gd name="connsiteY14" fmla="*/ 418011 h 4245428"/>
              <a:gd name="connsiteX15" fmla="*/ 4362994 w 5891348"/>
              <a:gd name="connsiteY15" fmla="*/ 692331 h 4245428"/>
              <a:gd name="connsiteX16" fmla="*/ 3709851 w 5891348"/>
              <a:gd name="connsiteY16" fmla="*/ 653143 h 4245428"/>
              <a:gd name="connsiteX17" fmla="*/ 3853543 w 5891348"/>
              <a:gd name="connsiteY17" fmla="*/ 235131 h 4245428"/>
              <a:gd name="connsiteX18" fmla="*/ 3500845 w 5891348"/>
              <a:gd name="connsiteY18" fmla="*/ 0 h 4245428"/>
              <a:gd name="connsiteX19" fmla="*/ 2965268 w 5891348"/>
              <a:gd name="connsiteY19" fmla="*/ 78377 h 4245428"/>
              <a:gd name="connsiteX20" fmla="*/ 2586445 w 5891348"/>
              <a:gd name="connsiteY20" fmla="*/ 404948 h 4245428"/>
              <a:gd name="connsiteX21" fmla="*/ 2429691 w 5891348"/>
              <a:gd name="connsiteY21" fmla="*/ 718457 h 4245428"/>
              <a:gd name="connsiteX22" fmla="*/ 2259874 w 5891348"/>
              <a:gd name="connsiteY22" fmla="*/ 770708 h 4245428"/>
              <a:gd name="connsiteX23" fmla="*/ 2116183 w 5891348"/>
              <a:gd name="connsiteY23" fmla="*/ 692331 h 4245428"/>
              <a:gd name="connsiteX24" fmla="*/ 1162594 w 5891348"/>
              <a:gd name="connsiteY24" fmla="*/ 1188720 h 4245428"/>
              <a:gd name="connsiteX25" fmla="*/ 431074 w 5891348"/>
              <a:gd name="connsiteY25" fmla="*/ 1227908 h 4245428"/>
              <a:gd name="connsiteX26" fmla="*/ 0 w 5891348"/>
              <a:gd name="connsiteY26" fmla="*/ 1097280 h 4245428"/>
              <a:gd name="connsiteX0" fmla="*/ 0 w 5773783"/>
              <a:gd name="connsiteY0" fmla="*/ 1828800 h 4245428"/>
              <a:gd name="connsiteX1" fmla="*/ 195943 w 5773783"/>
              <a:gd name="connsiteY1" fmla="*/ 3566160 h 4245428"/>
              <a:gd name="connsiteX2" fmla="*/ 888275 w 5773783"/>
              <a:gd name="connsiteY2" fmla="*/ 4245428 h 4245428"/>
              <a:gd name="connsiteX3" fmla="*/ 1005840 w 5773783"/>
              <a:gd name="connsiteY3" fmla="*/ 4206240 h 4245428"/>
              <a:gd name="connsiteX4" fmla="*/ 1084218 w 5773783"/>
              <a:gd name="connsiteY4" fmla="*/ 4193177 h 4245428"/>
              <a:gd name="connsiteX5" fmla="*/ 2155372 w 5773783"/>
              <a:gd name="connsiteY5" fmla="*/ 4101737 h 4245428"/>
              <a:gd name="connsiteX6" fmla="*/ 3082835 w 5773783"/>
              <a:gd name="connsiteY6" fmla="*/ 3749040 h 4245428"/>
              <a:gd name="connsiteX7" fmla="*/ 3108960 w 5773783"/>
              <a:gd name="connsiteY7" fmla="*/ 3108960 h 4245428"/>
              <a:gd name="connsiteX8" fmla="*/ 3775166 w 5773783"/>
              <a:gd name="connsiteY8" fmla="*/ 2795451 h 4245428"/>
              <a:gd name="connsiteX9" fmla="*/ 4624252 w 5773783"/>
              <a:gd name="connsiteY9" fmla="*/ 2860766 h 4245428"/>
              <a:gd name="connsiteX10" fmla="*/ 5303520 w 5773783"/>
              <a:gd name="connsiteY10" fmla="*/ 2704011 h 4245428"/>
              <a:gd name="connsiteX11" fmla="*/ 5773783 w 5773783"/>
              <a:gd name="connsiteY11" fmla="*/ 2560320 h 4245428"/>
              <a:gd name="connsiteX12" fmla="*/ 5538652 w 5773783"/>
              <a:gd name="connsiteY12" fmla="*/ 1397726 h 4245428"/>
              <a:gd name="connsiteX13" fmla="*/ 5238206 w 5773783"/>
              <a:gd name="connsiteY13" fmla="*/ 744583 h 4245428"/>
              <a:gd name="connsiteX14" fmla="*/ 4728755 w 5773783"/>
              <a:gd name="connsiteY14" fmla="*/ 418011 h 4245428"/>
              <a:gd name="connsiteX15" fmla="*/ 4245429 w 5773783"/>
              <a:gd name="connsiteY15" fmla="*/ 692331 h 4245428"/>
              <a:gd name="connsiteX16" fmla="*/ 3592286 w 5773783"/>
              <a:gd name="connsiteY16" fmla="*/ 653143 h 4245428"/>
              <a:gd name="connsiteX17" fmla="*/ 3735978 w 5773783"/>
              <a:gd name="connsiteY17" fmla="*/ 235131 h 4245428"/>
              <a:gd name="connsiteX18" fmla="*/ 3383280 w 5773783"/>
              <a:gd name="connsiteY18" fmla="*/ 0 h 4245428"/>
              <a:gd name="connsiteX19" fmla="*/ 2847703 w 5773783"/>
              <a:gd name="connsiteY19" fmla="*/ 78377 h 4245428"/>
              <a:gd name="connsiteX20" fmla="*/ 2468880 w 5773783"/>
              <a:gd name="connsiteY20" fmla="*/ 404948 h 4245428"/>
              <a:gd name="connsiteX21" fmla="*/ 2312126 w 5773783"/>
              <a:gd name="connsiteY21" fmla="*/ 718457 h 4245428"/>
              <a:gd name="connsiteX22" fmla="*/ 2142309 w 5773783"/>
              <a:gd name="connsiteY22" fmla="*/ 770708 h 4245428"/>
              <a:gd name="connsiteX23" fmla="*/ 1998618 w 5773783"/>
              <a:gd name="connsiteY23" fmla="*/ 692331 h 4245428"/>
              <a:gd name="connsiteX24" fmla="*/ 1045029 w 5773783"/>
              <a:gd name="connsiteY24" fmla="*/ 1188720 h 4245428"/>
              <a:gd name="connsiteX25" fmla="*/ 313509 w 5773783"/>
              <a:gd name="connsiteY25" fmla="*/ 1227908 h 4245428"/>
              <a:gd name="connsiteX26" fmla="*/ 0 w 5773783"/>
              <a:gd name="connsiteY26" fmla="*/ 1828800 h 4245428"/>
              <a:gd name="connsiteX0" fmla="*/ 1009677 w 6783460"/>
              <a:gd name="connsiteY0" fmla="*/ 1828800 h 4753428"/>
              <a:gd name="connsiteX1" fmla="*/ 1205620 w 6783460"/>
              <a:gd name="connsiteY1" fmla="*/ 3566160 h 4753428"/>
              <a:gd name="connsiteX2" fmla="*/ 22260 w 6783460"/>
              <a:gd name="connsiteY2" fmla="*/ 4753428 h 4753428"/>
              <a:gd name="connsiteX3" fmla="*/ 2015517 w 6783460"/>
              <a:gd name="connsiteY3" fmla="*/ 4206240 h 4753428"/>
              <a:gd name="connsiteX4" fmla="*/ 2093895 w 6783460"/>
              <a:gd name="connsiteY4" fmla="*/ 4193177 h 4753428"/>
              <a:gd name="connsiteX5" fmla="*/ 3165049 w 6783460"/>
              <a:gd name="connsiteY5" fmla="*/ 4101737 h 4753428"/>
              <a:gd name="connsiteX6" fmla="*/ 4092512 w 6783460"/>
              <a:gd name="connsiteY6" fmla="*/ 3749040 h 4753428"/>
              <a:gd name="connsiteX7" fmla="*/ 4118637 w 6783460"/>
              <a:gd name="connsiteY7" fmla="*/ 3108960 h 4753428"/>
              <a:gd name="connsiteX8" fmla="*/ 4784843 w 6783460"/>
              <a:gd name="connsiteY8" fmla="*/ 2795451 h 4753428"/>
              <a:gd name="connsiteX9" fmla="*/ 5633929 w 6783460"/>
              <a:gd name="connsiteY9" fmla="*/ 2860766 h 4753428"/>
              <a:gd name="connsiteX10" fmla="*/ 6313197 w 6783460"/>
              <a:gd name="connsiteY10" fmla="*/ 2704011 h 4753428"/>
              <a:gd name="connsiteX11" fmla="*/ 6783460 w 6783460"/>
              <a:gd name="connsiteY11" fmla="*/ 2560320 h 4753428"/>
              <a:gd name="connsiteX12" fmla="*/ 6548329 w 6783460"/>
              <a:gd name="connsiteY12" fmla="*/ 1397726 h 4753428"/>
              <a:gd name="connsiteX13" fmla="*/ 6247883 w 6783460"/>
              <a:gd name="connsiteY13" fmla="*/ 744583 h 4753428"/>
              <a:gd name="connsiteX14" fmla="*/ 5738432 w 6783460"/>
              <a:gd name="connsiteY14" fmla="*/ 418011 h 4753428"/>
              <a:gd name="connsiteX15" fmla="*/ 5255106 w 6783460"/>
              <a:gd name="connsiteY15" fmla="*/ 692331 h 4753428"/>
              <a:gd name="connsiteX16" fmla="*/ 4601963 w 6783460"/>
              <a:gd name="connsiteY16" fmla="*/ 653143 h 4753428"/>
              <a:gd name="connsiteX17" fmla="*/ 4745655 w 6783460"/>
              <a:gd name="connsiteY17" fmla="*/ 235131 h 4753428"/>
              <a:gd name="connsiteX18" fmla="*/ 4392957 w 6783460"/>
              <a:gd name="connsiteY18" fmla="*/ 0 h 4753428"/>
              <a:gd name="connsiteX19" fmla="*/ 3857380 w 6783460"/>
              <a:gd name="connsiteY19" fmla="*/ 78377 h 4753428"/>
              <a:gd name="connsiteX20" fmla="*/ 3478557 w 6783460"/>
              <a:gd name="connsiteY20" fmla="*/ 404948 h 4753428"/>
              <a:gd name="connsiteX21" fmla="*/ 3321803 w 6783460"/>
              <a:gd name="connsiteY21" fmla="*/ 718457 h 4753428"/>
              <a:gd name="connsiteX22" fmla="*/ 3151986 w 6783460"/>
              <a:gd name="connsiteY22" fmla="*/ 770708 h 4753428"/>
              <a:gd name="connsiteX23" fmla="*/ 3008295 w 6783460"/>
              <a:gd name="connsiteY23" fmla="*/ 692331 h 4753428"/>
              <a:gd name="connsiteX24" fmla="*/ 2054706 w 6783460"/>
              <a:gd name="connsiteY24" fmla="*/ 1188720 h 4753428"/>
              <a:gd name="connsiteX25" fmla="*/ 1323186 w 6783460"/>
              <a:gd name="connsiteY25" fmla="*/ 1227908 h 4753428"/>
              <a:gd name="connsiteX26" fmla="*/ 1009677 w 6783460"/>
              <a:gd name="connsiteY26" fmla="*/ 1828800 h 4753428"/>
              <a:gd name="connsiteX0" fmla="*/ 1009677 w 6783460"/>
              <a:gd name="connsiteY0" fmla="*/ 1828800 h 4989023"/>
              <a:gd name="connsiteX1" fmla="*/ 1205620 w 6783460"/>
              <a:gd name="connsiteY1" fmla="*/ 3566160 h 4989023"/>
              <a:gd name="connsiteX2" fmla="*/ 22260 w 6783460"/>
              <a:gd name="connsiteY2" fmla="*/ 4753428 h 4989023"/>
              <a:gd name="connsiteX3" fmla="*/ 1609117 w 6783460"/>
              <a:gd name="connsiteY3" fmla="*/ 4972148 h 4989023"/>
              <a:gd name="connsiteX4" fmla="*/ 2093895 w 6783460"/>
              <a:gd name="connsiteY4" fmla="*/ 4193177 h 4989023"/>
              <a:gd name="connsiteX5" fmla="*/ 3165049 w 6783460"/>
              <a:gd name="connsiteY5" fmla="*/ 4101737 h 4989023"/>
              <a:gd name="connsiteX6" fmla="*/ 4092512 w 6783460"/>
              <a:gd name="connsiteY6" fmla="*/ 3749040 h 4989023"/>
              <a:gd name="connsiteX7" fmla="*/ 4118637 w 6783460"/>
              <a:gd name="connsiteY7" fmla="*/ 3108960 h 4989023"/>
              <a:gd name="connsiteX8" fmla="*/ 4784843 w 6783460"/>
              <a:gd name="connsiteY8" fmla="*/ 2795451 h 4989023"/>
              <a:gd name="connsiteX9" fmla="*/ 5633929 w 6783460"/>
              <a:gd name="connsiteY9" fmla="*/ 2860766 h 4989023"/>
              <a:gd name="connsiteX10" fmla="*/ 6313197 w 6783460"/>
              <a:gd name="connsiteY10" fmla="*/ 2704011 h 4989023"/>
              <a:gd name="connsiteX11" fmla="*/ 6783460 w 6783460"/>
              <a:gd name="connsiteY11" fmla="*/ 2560320 h 4989023"/>
              <a:gd name="connsiteX12" fmla="*/ 6548329 w 6783460"/>
              <a:gd name="connsiteY12" fmla="*/ 1397726 h 4989023"/>
              <a:gd name="connsiteX13" fmla="*/ 6247883 w 6783460"/>
              <a:gd name="connsiteY13" fmla="*/ 744583 h 4989023"/>
              <a:gd name="connsiteX14" fmla="*/ 5738432 w 6783460"/>
              <a:gd name="connsiteY14" fmla="*/ 418011 h 4989023"/>
              <a:gd name="connsiteX15" fmla="*/ 5255106 w 6783460"/>
              <a:gd name="connsiteY15" fmla="*/ 692331 h 4989023"/>
              <a:gd name="connsiteX16" fmla="*/ 4601963 w 6783460"/>
              <a:gd name="connsiteY16" fmla="*/ 653143 h 4989023"/>
              <a:gd name="connsiteX17" fmla="*/ 4745655 w 6783460"/>
              <a:gd name="connsiteY17" fmla="*/ 235131 h 4989023"/>
              <a:gd name="connsiteX18" fmla="*/ 4392957 w 6783460"/>
              <a:gd name="connsiteY18" fmla="*/ 0 h 4989023"/>
              <a:gd name="connsiteX19" fmla="*/ 3857380 w 6783460"/>
              <a:gd name="connsiteY19" fmla="*/ 78377 h 4989023"/>
              <a:gd name="connsiteX20" fmla="*/ 3478557 w 6783460"/>
              <a:gd name="connsiteY20" fmla="*/ 404948 h 4989023"/>
              <a:gd name="connsiteX21" fmla="*/ 3321803 w 6783460"/>
              <a:gd name="connsiteY21" fmla="*/ 718457 h 4989023"/>
              <a:gd name="connsiteX22" fmla="*/ 3151986 w 6783460"/>
              <a:gd name="connsiteY22" fmla="*/ 770708 h 4989023"/>
              <a:gd name="connsiteX23" fmla="*/ 3008295 w 6783460"/>
              <a:gd name="connsiteY23" fmla="*/ 692331 h 4989023"/>
              <a:gd name="connsiteX24" fmla="*/ 2054706 w 6783460"/>
              <a:gd name="connsiteY24" fmla="*/ 1188720 h 4989023"/>
              <a:gd name="connsiteX25" fmla="*/ 1323186 w 6783460"/>
              <a:gd name="connsiteY25" fmla="*/ 1227908 h 4989023"/>
              <a:gd name="connsiteX26" fmla="*/ 1009677 w 6783460"/>
              <a:gd name="connsiteY26" fmla="*/ 1828800 h 4989023"/>
              <a:gd name="connsiteX0" fmla="*/ 1009677 w 6783460"/>
              <a:gd name="connsiteY0" fmla="*/ 1828800 h 4973470"/>
              <a:gd name="connsiteX1" fmla="*/ 1205620 w 6783460"/>
              <a:gd name="connsiteY1" fmla="*/ 3566160 h 4973470"/>
              <a:gd name="connsiteX2" fmla="*/ 22260 w 6783460"/>
              <a:gd name="connsiteY2" fmla="*/ 4753428 h 4973470"/>
              <a:gd name="connsiteX3" fmla="*/ 1609117 w 6783460"/>
              <a:gd name="connsiteY3" fmla="*/ 4972148 h 4973470"/>
              <a:gd name="connsiteX4" fmla="*/ 3344356 w 6783460"/>
              <a:gd name="connsiteY4" fmla="*/ 4623024 h 4973470"/>
              <a:gd name="connsiteX5" fmla="*/ 3165049 w 6783460"/>
              <a:gd name="connsiteY5" fmla="*/ 4101737 h 4973470"/>
              <a:gd name="connsiteX6" fmla="*/ 4092512 w 6783460"/>
              <a:gd name="connsiteY6" fmla="*/ 3749040 h 4973470"/>
              <a:gd name="connsiteX7" fmla="*/ 4118637 w 6783460"/>
              <a:gd name="connsiteY7" fmla="*/ 3108960 h 4973470"/>
              <a:gd name="connsiteX8" fmla="*/ 4784843 w 6783460"/>
              <a:gd name="connsiteY8" fmla="*/ 2795451 h 4973470"/>
              <a:gd name="connsiteX9" fmla="*/ 5633929 w 6783460"/>
              <a:gd name="connsiteY9" fmla="*/ 2860766 h 4973470"/>
              <a:gd name="connsiteX10" fmla="*/ 6313197 w 6783460"/>
              <a:gd name="connsiteY10" fmla="*/ 2704011 h 4973470"/>
              <a:gd name="connsiteX11" fmla="*/ 6783460 w 6783460"/>
              <a:gd name="connsiteY11" fmla="*/ 2560320 h 4973470"/>
              <a:gd name="connsiteX12" fmla="*/ 6548329 w 6783460"/>
              <a:gd name="connsiteY12" fmla="*/ 1397726 h 4973470"/>
              <a:gd name="connsiteX13" fmla="*/ 6247883 w 6783460"/>
              <a:gd name="connsiteY13" fmla="*/ 744583 h 4973470"/>
              <a:gd name="connsiteX14" fmla="*/ 5738432 w 6783460"/>
              <a:gd name="connsiteY14" fmla="*/ 418011 h 4973470"/>
              <a:gd name="connsiteX15" fmla="*/ 5255106 w 6783460"/>
              <a:gd name="connsiteY15" fmla="*/ 692331 h 4973470"/>
              <a:gd name="connsiteX16" fmla="*/ 4601963 w 6783460"/>
              <a:gd name="connsiteY16" fmla="*/ 653143 h 4973470"/>
              <a:gd name="connsiteX17" fmla="*/ 4745655 w 6783460"/>
              <a:gd name="connsiteY17" fmla="*/ 235131 h 4973470"/>
              <a:gd name="connsiteX18" fmla="*/ 4392957 w 6783460"/>
              <a:gd name="connsiteY18" fmla="*/ 0 h 4973470"/>
              <a:gd name="connsiteX19" fmla="*/ 3857380 w 6783460"/>
              <a:gd name="connsiteY19" fmla="*/ 78377 h 4973470"/>
              <a:gd name="connsiteX20" fmla="*/ 3478557 w 6783460"/>
              <a:gd name="connsiteY20" fmla="*/ 404948 h 4973470"/>
              <a:gd name="connsiteX21" fmla="*/ 3321803 w 6783460"/>
              <a:gd name="connsiteY21" fmla="*/ 718457 h 4973470"/>
              <a:gd name="connsiteX22" fmla="*/ 3151986 w 6783460"/>
              <a:gd name="connsiteY22" fmla="*/ 770708 h 4973470"/>
              <a:gd name="connsiteX23" fmla="*/ 3008295 w 6783460"/>
              <a:gd name="connsiteY23" fmla="*/ 692331 h 4973470"/>
              <a:gd name="connsiteX24" fmla="*/ 2054706 w 6783460"/>
              <a:gd name="connsiteY24" fmla="*/ 1188720 h 4973470"/>
              <a:gd name="connsiteX25" fmla="*/ 1323186 w 6783460"/>
              <a:gd name="connsiteY25" fmla="*/ 1227908 h 4973470"/>
              <a:gd name="connsiteX26" fmla="*/ 1009677 w 6783460"/>
              <a:gd name="connsiteY26" fmla="*/ 1828800 h 4973470"/>
              <a:gd name="connsiteX0" fmla="*/ 1009677 w 6783460"/>
              <a:gd name="connsiteY0" fmla="*/ 1828800 h 4973470"/>
              <a:gd name="connsiteX1" fmla="*/ 1205620 w 6783460"/>
              <a:gd name="connsiteY1" fmla="*/ 3566160 h 4973470"/>
              <a:gd name="connsiteX2" fmla="*/ 22260 w 6783460"/>
              <a:gd name="connsiteY2" fmla="*/ 4753428 h 4973470"/>
              <a:gd name="connsiteX3" fmla="*/ 1609117 w 6783460"/>
              <a:gd name="connsiteY3" fmla="*/ 4972148 h 4973470"/>
              <a:gd name="connsiteX4" fmla="*/ 3344356 w 6783460"/>
              <a:gd name="connsiteY4" fmla="*/ 4623024 h 4973470"/>
              <a:gd name="connsiteX5" fmla="*/ 3399511 w 6783460"/>
              <a:gd name="connsiteY5" fmla="*/ 4258045 h 4973470"/>
              <a:gd name="connsiteX6" fmla="*/ 4092512 w 6783460"/>
              <a:gd name="connsiteY6" fmla="*/ 3749040 h 4973470"/>
              <a:gd name="connsiteX7" fmla="*/ 4118637 w 6783460"/>
              <a:gd name="connsiteY7" fmla="*/ 3108960 h 4973470"/>
              <a:gd name="connsiteX8" fmla="*/ 4784843 w 6783460"/>
              <a:gd name="connsiteY8" fmla="*/ 2795451 h 4973470"/>
              <a:gd name="connsiteX9" fmla="*/ 5633929 w 6783460"/>
              <a:gd name="connsiteY9" fmla="*/ 2860766 h 4973470"/>
              <a:gd name="connsiteX10" fmla="*/ 6313197 w 6783460"/>
              <a:gd name="connsiteY10" fmla="*/ 2704011 h 4973470"/>
              <a:gd name="connsiteX11" fmla="*/ 6783460 w 6783460"/>
              <a:gd name="connsiteY11" fmla="*/ 2560320 h 4973470"/>
              <a:gd name="connsiteX12" fmla="*/ 6548329 w 6783460"/>
              <a:gd name="connsiteY12" fmla="*/ 1397726 h 4973470"/>
              <a:gd name="connsiteX13" fmla="*/ 6247883 w 6783460"/>
              <a:gd name="connsiteY13" fmla="*/ 744583 h 4973470"/>
              <a:gd name="connsiteX14" fmla="*/ 5738432 w 6783460"/>
              <a:gd name="connsiteY14" fmla="*/ 418011 h 4973470"/>
              <a:gd name="connsiteX15" fmla="*/ 5255106 w 6783460"/>
              <a:gd name="connsiteY15" fmla="*/ 692331 h 4973470"/>
              <a:gd name="connsiteX16" fmla="*/ 4601963 w 6783460"/>
              <a:gd name="connsiteY16" fmla="*/ 653143 h 4973470"/>
              <a:gd name="connsiteX17" fmla="*/ 4745655 w 6783460"/>
              <a:gd name="connsiteY17" fmla="*/ 235131 h 4973470"/>
              <a:gd name="connsiteX18" fmla="*/ 4392957 w 6783460"/>
              <a:gd name="connsiteY18" fmla="*/ 0 h 4973470"/>
              <a:gd name="connsiteX19" fmla="*/ 3857380 w 6783460"/>
              <a:gd name="connsiteY19" fmla="*/ 78377 h 4973470"/>
              <a:gd name="connsiteX20" fmla="*/ 3478557 w 6783460"/>
              <a:gd name="connsiteY20" fmla="*/ 404948 h 4973470"/>
              <a:gd name="connsiteX21" fmla="*/ 3321803 w 6783460"/>
              <a:gd name="connsiteY21" fmla="*/ 718457 h 4973470"/>
              <a:gd name="connsiteX22" fmla="*/ 3151986 w 6783460"/>
              <a:gd name="connsiteY22" fmla="*/ 770708 h 4973470"/>
              <a:gd name="connsiteX23" fmla="*/ 3008295 w 6783460"/>
              <a:gd name="connsiteY23" fmla="*/ 692331 h 4973470"/>
              <a:gd name="connsiteX24" fmla="*/ 2054706 w 6783460"/>
              <a:gd name="connsiteY24" fmla="*/ 1188720 h 4973470"/>
              <a:gd name="connsiteX25" fmla="*/ 1323186 w 6783460"/>
              <a:gd name="connsiteY25" fmla="*/ 1227908 h 4973470"/>
              <a:gd name="connsiteX26" fmla="*/ 1009677 w 6783460"/>
              <a:gd name="connsiteY26" fmla="*/ 1828800 h 4973470"/>
              <a:gd name="connsiteX0" fmla="*/ 1009677 w 6783460"/>
              <a:gd name="connsiteY0" fmla="*/ 1828800 h 4973470"/>
              <a:gd name="connsiteX1" fmla="*/ 1205620 w 6783460"/>
              <a:gd name="connsiteY1" fmla="*/ 3566160 h 4973470"/>
              <a:gd name="connsiteX2" fmla="*/ 22260 w 6783460"/>
              <a:gd name="connsiteY2" fmla="*/ 4753428 h 4973470"/>
              <a:gd name="connsiteX3" fmla="*/ 1609117 w 6783460"/>
              <a:gd name="connsiteY3" fmla="*/ 4972148 h 4973470"/>
              <a:gd name="connsiteX4" fmla="*/ 3344356 w 6783460"/>
              <a:gd name="connsiteY4" fmla="*/ 4623024 h 4973470"/>
              <a:gd name="connsiteX5" fmla="*/ 3399511 w 6783460"/>
              <a:gd name="connsiteY5" fmla="*/ 4258045 h 4973470"/>
              <a:gd name="connsiteX6" fmla="*/ 4092512 w 6783460"/>
              <a:gd name="connsiteY6" fmla="*/ 3749040 h 4973470"/>
              <a:gd name="connsiteX7" fmla="*/ 4407807 w 6783460"/>
              <a:gd name="connsiteY7" fmla="*/ 3663854 h 4973470"/>
              <a:gd name="connsiteX8" fmla="*/ 4784843 w 6783460"/>
              <a:gd name="connsiteY8" fmla="*/ 2795451 h 4973470"/>
              <a:gd name="connsiteX9" fmla="*/ 5633929 w 6783460"/>
              <a:gd name="connsiteY9" fmla="*/ 2860766 h 4973470"/>
              <a:gd name="connsiteX10" fmla="*/ 6313197 w 6783460"/>
              <a:gd name="connsiteY10" fmla="*/ 2704011 h 4973470"/>
              <a:gd name="connsiteX11" fmla="*/ 6783460 w 6783460"/>
              <a:gd name="connsiteY11" fmla="*/ 2560320 h 4973470"/>
              <a:gd name="connsiteX12" fmla="*/ 6548329 w 6783460"/>
              <a:gd name="connsiteY12" fmla="*/ 1397726 h 4973470"/>
              <a:gd name="connsiteX13" fmla="*/ 6247883 w 6783460"/>
              <a:gd name="connsiteY13" fmla="*/ 744583 h 4973470"/>
              <a:gd name="connsiteX14" fmla="*/ 5738432 w 6783460"/>
              <a:gd name="connsiteY14" fmla="*/ 418011 h 4973470"/>
              <a:gd name="connsiteX15" fmla="*/ 5255106 w 6783460"/>
              <a:gd name="connsiteY15" fmla="*/ 692331 h 4973470"/>
              <a:gd name="connsiteX16" fmla="*/ 4601963 w 6783460"/>
              <a:gd name="connsiteY16" fmla="*/ 653143 h 4973470"/>
              <a:gd name="connsiteX17" fmla="*/ 4745655 w 6783460"/>
              <a:gd name="connsiteY17" fmla="*/ 235131 h 4973470"/>
              <a:gd name="connsiteX18" fmla="*/ 4392957 w 6783460"/>
              <a:gd name="connsiteY18" fmla="*/ 0 h 4973470"/>
              <a:gd name="connsiteX19" fmla="*/ 3857380 w 6783460"/>
              <a:gd name="connsiteY19" fmla="*/ 78377 h 4973470"/>
              <a:gd name="connsiteX20" fmla="*/ 3478557 w 6783460"/>
              <a:gd name="connsiteY20" fmla="*/ 404948 h 4973470"/>
              <a:gd name="connsiteX21" fmla="*/ 3321803 w 6783460"/>
              <a:gd name="connsiteY21" fmla="*/ 718457 h 4973470"/>
              <a:gd name="connsiteX22" fmla="*/ 3151986 w 6783460"/>
              <a:gd name="connsiteY22" fmla="*/ 770708 h 4973470"/>
              <a:gd name="connsiteX23" fmla="*/ 3008295 w 6783460"/>
              <a:gd name="connsiteY23" fmla="*/ 692331 h 4973470"/>
              <a:gd name="connsiteX24" fmla="*/ 2054706 w 6783460"/>
              <a:gd name="connsiteY24" fmla="*/ 1188720 h 4973470"/>
              <a:gd name="connsiteX25" fmla="*/ 1323186 w 6783460"/>
              <a:gd name="connsiteY25" fmla="*/ 1227908 h 4973470"/>
              <a:gd name="connsiteX26" fmla="*/ 1009677 w 6783460"/>
              <a:gd name="connsiteY26" fmla="*/ 1828800 h 4973470"/>
              <a:gd name="connsiteX0" fmla="*/ 1009677 w 6783460"/>
              <a:gd name="connsiteY0" fmla="*/ 1828800 h 4973470"/>
              <a:gd name="connsiteX1" fmla="*/ 1205620 w 6783460"/>
              <a:gd name="connsiteY1" fmla="*/ 3566160 h 4973470"/>
              <a:gd name="connsiteX2" fmla="*/ 22260 w 6783460"/>
              <a:gd name="connsiteY2" fmla="*/ 4753428 h 4973470"/>
              <a:gd name="connsiteX3" fmla="*/ 1609117 w 6783460"/>
              <a:gd name="connsiteY3" fmla="*/ 4972148 h 4973470"/>
              <a:gd name="connsiteX4" fmla="*/ 3344356 w 6783460"/>
              <a:gd name="connsiteY4" fmla="*/ 4623024 h 4973470"/>
              <a:gd name="connsiteX5" fmla="*/ 3399511 w 6783460"/>
              <a:gd name="connsiteY5" fmla="*/ 4258045 h 4973470"/>
              <a:gd name="connsiteX6" fmla="*/ 4092512 w 6783460"/>
              <a:gd name="connsiteY6" fmla="*/ 3749040 h 4973470"/>
              <a:gd name="connsiteX7" fmla="*/ 4407807 w 6783460"/>
              <a:gd name="connsiteY7" fmla="*/ 3663854 h 4973470"/>
              <a:gd name="connsiteX8" fmla="*/ 4753581 w 6783460"/>
              <a:gd name="connsiteY8" fmla="*/ 2943944 h 4973470"/>
              <a:gd name="connsiteX9" fmla="*/ 5633929 w 6783460"/>
              <a:gd name="connsiteY9" fmla="*/ 2860766 h 4973470"/>
              <a:gd name="connsiteX10" fmla="*/ 6313197 w 6783460"/>
              <a:gd name="connsiteY10" fmla="*/ 2704011 h 4973470"/>
              <a:gd name="connsiteX11" fmla="*/ 6783460 w 6783460"/>
              <a:gd name="connsiteY11" fmla="*/ 2560320 h 4973470"/>
              <a:gd name="connsiteX12" fmla="*/ 6548329 w 6783460"/>
              <a:gd name="connsiteY12" fmla="*/ 1397726 h 4973470"/>
              <a:gd name="connsiteX13" fmla="*/ 6247883 w 6783460"/>
              <a:gd name="connsiteY13" fmla="*/ 744583 h 4973470"/>
              <a:gd name="connsiteX14" fmla="*/ 5738432 w 6783460"/>
              <a:gd name="connsiteY14" fmla="*/ 418011 h 4973470"/>
              <a:gd name="connsiteX15" fmla="*/ 5255106 w 6783460"/>
              <a:gd name="connsiteY15" fmla="*/ 692331 h 4973470"/>
              <a:gd name="connsiteX16" fmla="*/ 4601963 w 6783460"/>
              <a:gd name="connsiteY16" fmla="*/ 653143 h 4973470"/>
              <a:gd name="connsiteX17" fmla="*/ 4745655 w 6783460"/>
              <a:gd name="connsiteY17" fmla="*/ 235131 h 4973470"/>
              <a:gd name="connsiteX18" fmla="*/ 4392957 w 6783460"/>
              <a:gd name="connsiteY18" fmla="*/ 0 h 4973470"/>
              <a:gd name="connsiteX19" fmla="*/ 3857380 w 6783460"/>
              <a:gd name="connsiteY19" fmla="*/ 78377 h 4973470"/>
              <a:gd name="connsiteX20" fmla="*/ 3478557 w 6783460"/>
              <a:gd name="connsiteY20" fmla="*/ 404948 h 4973470"/>
              <a:gd name="connsiteX21" fmla="*/ 3321803 w 6783460"/>
              <a:gd name="connsiteY21" fmla="*/ 718457 h 4973470"/>
              <a:gd name="connsiteX22" fmla="*/ 3151986 w 6783460"/>
              <a:gd name="connsiteY22" fmla="*/ 770708 h 4973470"/>
              <a:gd name="connsiteX23" fmla="*/ 3008295 w 6783460"/>
              <a:gd name="connsiteY23" fmla="*/ 692331 h 4973470"/>
              <a:gd name="connsiteX24" fmla="*/ 2054706 w 6783460"/>
              <a:gd name="connsiteY24" fmla="*/ 1188720 h 4973470"/>
              <a:gd name="connsiteX25" fmla="*/ 1323186 w 6783460"/>
              <a:gd name="connsiteY25" fmla="*/ 1227908 h 4973470"/>
              <a:gd name="connsiteX26" fmla="*/ 1009677 w 6783460"/>
              <a:gd name="connsiteY26" fmla="*/ 1828800 h 4973470"/>
              <a:gd name="connsiteX0" fmla="*/ 1009677 w 6783460"/>
              <a:gd name="connsiteY0" fmla="*/ 1828800 h 4973470"/>
              <a:gd name="connsiteX1" fmla="*/ 1205620 w 6783460"/>
              <a:gd name="connsiteY1" fmla="*/ 3566160 h 4973470"/>
              <a:gd name="connsiteX2" fmla="*/ 22260 w 6783460"/>
              <a:gd name="connsiteY2" fmla="*/ 4753428 h 4973470"/>
              <a:gd name="connsiteX3" fmla="*/ 1609117 w 6783460"/>
              <a:gd name="connsiteY3" fmla="*/ 4972148 h 4973470"/>
              <a:gd name="connsiteX4" fmla="*/ 3344356 w 6783460"/>
              <a:gd name="connsiteY4" fmla="*/ 4623024 h 4973470"/>
              <a:gd name="connsiteX5" fmla="*/ 3399511 w 6783460"/>
              <a:gd name="connsiteY5" fmla="*/ 4258045 h 4973470"/>
              <a:gd name="connsiteX6" fmla="*/ 4092512 w 6783460"/>
              <a:gd name="connsiteY6" fmla="*/ 3749040 h 4973470"/>
              <a:gd name="connsiteX7" fmla="*/ 4407807 w 6783460"/>
              <a:gd name="connsiteY7" fmla="*/ 3663854 h 4973470"/>
              <a:gd name="connsiteX8" fmla="*/ 4753581 w 6783460"/>
              <a:gd name="connsiteY8" fmla="*/ 2943944 h 4973470"/>
              <a:gd name="connsiteX9" fmla="*/ 5204084 w 6783460"/>
              <a:gd name="connsiteY9" fmla="*/ 2923288 h 4973470"/>
              <a:gd name="connsiteX10" fmla="*/ 6313197 w 6783460"/>
              <a:gd name="connsiteY10" fmla="*/ 2704011 h 4973470"/>
              <a:gd name="connsiteX11" fmla="*/ 6783460 w 6783460"/>
              <a:gd name="connsiteY11" fmla="*/ 2560320 h 4973470"/>
              <a:gd name="connsiteX12" fmla="*/ 6548329 w 6783460"/>
              <a:gd name="connsiteY12" fmla="*/ 1397726 h 4973470"/>
              <a:gd name="connsiteX13" fmla="*/ 6247883 w 6783460"/>
              <a:gd name="connsiteY13" fmla="*/ 744583 h 4973470"/>
              <a:gd name="connsiteX14" fmla="*/ 5738432 w 6783460"/>
              <a:gd name="connsiteY14" fmla="*/ 418011 h 4973470"/>
              <a:gd name="connsiteX15" fmla="*/ 5255106 w 6783460"/>
              <a:gd name="connsiteY15" fmla="*/ 692331 h 4973470"/>
              <a:gd name="connsiteX16" fmla="*/ 4601963 w 6783460"/>
              <a:gd name="connsiteY16" fmla="*/ 653143 h 4973470"/>
              <a:gd name="connsiteX17" fmla="*/ 4745655 w 6783460"/>
              <a:gd name="connsiteY17" fmla="*/ 235131 h 4973470"/>
              <a:gd name="connsiteX18" fmla="*/ 4392957 w 6783460"/>
              <a:gd name="connsiteY18" fmla="*/ 0 h 4973470"/>
              <a:gd name="connsiteX19" fmla="*/ 3857380 w 6783460"/>
              <a:gd name="connsiteY19" fmla="*/ 78377 h 4973470"/>
              <a:gd name="connsiteX20" fmla="*/ 3478557 w 6783460"/>
              <a:gd name="connsiteY20" fmla="*/ 404948 h 4973470"/>
              <a:gd name="connsiteX21" fmla="*/ 3321803 w 6783460"/>
              <a:gd name="connsiteY21" fmla="*/ 718457 h 4973470"/>
              <a:gd name="connsiteX22" fmla="*/ 3151986 w 6783460"/>
              <a:gd name="connsiteY22" fmla="*/ 770708 h 4973470"/>
              <a:gd name="connsiteX23" fmla="*/ 3008295 w 6783460"/>
              <a:gd name="connsiteY23" fmla="*/ 692331 h 4973470"/>
              <a:gd name="connsiteX24" fmla="*/ 2054706 w 6783460"/>
              <a:gd name="connsiteY24" fmla="*/ 1188720 h 4973470"/>
              <a:gd name="connsiteX25" fmla="*/ 1323186 w 6783460"/>
              <a:gd name="connsiteY25" fmla="*/ 1227908 h 4973470"/>
              <a:gd name="connsiteX26" fmla="*/ 1009677 w 6783460"/>
              <a:gd name="connsiteY26" fmla="*/ 1828800 h 4973470"/>
              <a:gd name="connsiteX0" fmla="*/ 1009677 w 6783460"/>
              <a:gd name="connsiteY0" fmla="*/ 1828800 h 4973470"/>
              <a:gd name="connsiteX1" fmla="*/ 1205620 w 6783460"/>
              <a:gd name="connsiteY1" fmla="*/ 3566160 h 4973470"/>
              <a:gd name="connsiteX2" fmla="*/ 22260 w 6783460"/>
              <a:gd name="connsiteY2" fmla="*/ 4753428 h 4973470"/>
              <a:gd name="connsiteX3" fmla="*/ 1609117 w 6783460"/>
              <a:gd name="connsiteY3" fmla="*/ 4972148 h 4973470"/>
              <a:gd name="connsiteX4" fmla="*/ 3344356 w 6783460"/>
              <a:gd name="connsiteY4" fmla="*/ 4623024 h 4973470"/>
              <a:gd name="connsiteX5" fmla="*/ 3399511 w 6783460"/>
              <a:gd name="connsiteY5" fmla="*/ 4258045 h 4973470"/>
              <a:gd name="connsiteX6" fmla="*/ 4092512 w 6783460"/>
              <a:gd name="connsiteY6" fmla="*/ 3749040 h 4973470"/>
              <a:gd name="connsiteX7" fmla="*/ 4407807 w 6783460"/>
              <a:gd name="connsiteY7" fmla="*/ 3663854 h 4973470"/>
              <a:gd name="connsiteX8" fmla="*/ 4753581 w 6783460"/>
              <a:gd name="connsiteY8" fmla="*/ 2943944 h 4973470"/>
              <a:gd name="connsiteX9" fmla="*/ 5204084 w 6783460"/>
              <a:gd name="connsiteY9" fmla="*/ 2923288 h 4973470"/>
              <a:gd name="connsiteX10" fmla="*/ 5508213 w 6783460"/>
              <a:gd name="connsiteY10" fmla="*/ 3579335 h 4973470"/>
              <a:gd name="connsiteX11" fmla="*/ 6783460 w 6783460"/>
              <a:gd name="connsiteY11" fmla="*/ 2560320 h 4973470"/>
              <a:gd name="connsiteX12" fmla="*/ 6548329 w 6783460"/>
              <a:gd name="connsiteY12" fmla="*/ 1397726 h 4973470"/>
              <a:gd name="connsiteX13" fmla="*/ 6247883 w 6783460"/>
              <a:gd name="connsiteY13" fmla="*/ 744583 h 4973470"/>
              <a:gd name="connsiteX14" fmla="*/ 5738432 w 6783460"/>
              <a:gd name="connsiteY14" fmla="*/ 418011 h 4973470"/>
              <a:gd name="connsiteX15" fmla="*/ 5255106 w 6783460"/>
              <a:gd name="connsiteY15" fmla="*/ 692331 h 4973470"/>
              <a:gd name="connsiteX16" fmla="*/ 4601963 w 6783460"/>
              <a:gd name="connsiteY16" fmla="*/ 653143 h 4973470"/>
              <a:gd name="connsiteX17" fmla="*/ 4745655 w 6783460"/>
              <a:gd name="connsiteY17" fmla="*/ 235131 h 4973470"/>
              <a:gd name="connsiteX18" fmla="*/ 4392957 w 6783460"/>
              <a:gd name="connsiteY18" fmla="*/ 0 h 4973470"/>
              <a:gd name="connsiteX19" fmla="*/ 3857380 w 6783460"/>
              <a:gd name="connsiteY19" fmla="*/ 78377 h 4973470"/>
              <a:gd name="connsiteX20" fmla="*/ 3478557 w 6783460"/>
              <a:gd name="connsiteY20" fmla="*/ 404948 h 4973470"/>
              <a:gd name="connsiteX21" fmla="*/ 3321803 w 6783460"/>
              <a:gd name="connsiteY21" fmla="*/ 718457 h 4973470"/>
              <a:gd name="connsiteX22" fmla="*/ 3151986 w 6783460"/>
              <a:gd name="connsiteY22" fmla="*/ 770708 h 4973470"/>
              <a:gd name="connsiteX23" fmla="*/ 3008295 w 6783460"/>
              <a:gd name="connsiteY23" fmla="*/ 692331 h 4973470"/>
              <a:gd name="connsiteX24" fmla="*/ 2054706 w 6783460"/>
              <a:gd name="connsiteY24" fmla="*/ 1188720 h 4973470"/>
              <a:gd name="connsiteX25" fmla="*/ 1323186 w 6783460"/>
              <a:gd name="connsiteY25" fmla="*/ 1227908 h 4973470"/>
              <a:gd name="connsiteX26" fmla="*/ 1009677 w 6783460"/>
              <a:gd name="connsiteY26" fmla="*/ 1828800 h 4973470"/>
              <a:gd name="connsiteX0" fmla="*/ 1009677 w 6939768"/>
              <a:gd name="connsiteY0" fmla="*/ 1828800 h 4973470"/>
              <a:gd name="connsiteX1" fmla="*/ 1205620 w 6939768"/>
              <a:gd name="connsiteY1" fmla="*/ 3566160 h 4973470"/>
              <a:gd name="connsiteX2" fmla="*/ 22260 w 6939768"/>
              <a:gd name="connsiteY2" fmla="*/ 4753428 h 4973470"/>
              <a:gd name="connsiteX3" fmla="*/ 1609117 w 6939768"/>
              <a:gd name="connsiteY3" fmla="*/ 4972148 h 4973470"/>
              <a:gd name="connsiteX4" fmla="*/ 3344356 w 6939768"/>
              <a:gd name="connsiteY4" fmla="*/ 4623024 h 4973470"/>
              <a:gd name="connsiteX5" fmla="*/ 3399511 w 6939768"/>
              <a:gd name="connsiteY5" fmla="*/ 4258045 h 4973470"/>
              <a:gd name="connsiteX6" fmla="*/ 4092512 w 6939768"/>
              <a:gd name="connsiteY6" fmla="*/ 3749040 h 4973470"/>
              <a:gd name="connsiteX7" fmla="*/ 4407807 w 6939768"/>
              <a:gd name="connsiteY7" fmla="*/ 3663854 h 4973470"/>
              <a:gd name="connsiteX8" fmla="*/ 4753581 w 6939768"/>
              <a:gd name="connsiteY8" fmla="*/ 2943944 h 4973470"/>
              <a:gd name="connsiteX9" fmla="*/ 5204084 w 6939768"/>
              <a:gd name="connsiteY9" fmla="*/ 2923288 h 4973470"/>
              <a:gd name="connsiteX10" fmla="*/ 5508213 w 6939768"/>
              <a:gd name="connsiteY10" fmla="*/ 3579335 h 4973470"/>
              <a:gd name="connsiteX11" fmla="*/ 6939768 w 6939768"/>
              <a:gd name="connsiteY11" fmla="*/ 3591951 h 4973470"/>
              <a:gd name="connsiteX12" fmla="*/ 6548329 w 6939768"/>
              <a:gd name="connsiteY12" fmla="*/ 1397726 h 4973470"/>
              <a:gd name="connsiteX13" fmla="*/ 6247883 w 6939768"/>
              <a:gd name="connsiteY13" fmla="*/ 744583 h 4973470"/>
              <a:gd name="connsiteX14" fmla="*/ 5738432 w 6939768"/>
              <a:gd name="connsiteY14" fmla="*/ 418011 h 4973470"/>
              <a:gd name="connsiteX15" fmla="*/ 5255106 w 6939768"/>
              <a:gd name="connsiteY15" fmla="*/ 692331 h 4973470"/>
              <a:gd name="connsiteX16" fmla="*/ 4601963 w 6939768"/>
              <a:gd name="connsiteY16" fmla="*/ 653143 h 4973470"/>
              <a:gd name="connsiteX17" fmla="*/ 4745655 w 6939768"/>
              <a:gd name="connsiteY17" fmla="*/ 235131 h 4973470"/>
              <a:gd name="connsiteX18" fmla="*/ 4392957 w 6939768"/>
              <a:gd name="connsiteY18" fmla="*/ 0 h 4973470"/>
              <a:gd name="connsiteX19" fmla="*/ 3857380 w 6939768"/>
              <a:gd name="connsiteY19" fmla="*/ 78377 h 4973470"/>
              <a:gd name="connsiteX20" fmla="*/ 3478557 w 6939768"/>
              <a:gd name="connsiteY20" fmla="*/ 404948 h 4973470"/>
              <a:gd name="connsiteX21" fmla="*/ 3321803 w 6939768"/>
              <a:gd name="connsiteY21" fmla="*/ 718457 h 4973470"/>
              <a:gd name="connsiteX22" fmla="*/ 3151986 w 6939768"/>
              <a:gd name="connsiteY22" fmla="*/ 770708 h 4973470"/>
              <a:gd name="connsiteX23" fmla="*/ 3008295 w 6939768"/>
              <a:gd name="connsiteY23" fmla="*/ 692331 h 4973470"/>
              <a:gd name="connsiteX24" fmla="*/ 2054706 w 6939768"/>
              <a:gd name="connsiteY24" fmla="*/ 1188720 h 4973470"/>
              <a:gd name="connsiteX25" fmla="*/ 1323186 w 6939768"/>
              <a:gd name="connsiteY25" fmla="*/ 1227908 h 4973470"/>
              <a:gd name="connsiteX26" fmla="*/ 1009677 w 6939768"/>
              <a:gd name="connsiteY26" fmla="*/ 1828800 h 4973470"/>
              <a:gd name="connsiteX0" fmla="*/ 1009677 w 6939768"/>
              <a:gd name="connsiteY0" fmla="*/ 1828800 h 4973470"/>
              <a:gd name="connsiteX1" fmla="*/ 1205620 w 6939768"/>
              <a:gd name="connsiteY1" fmla="*/ 3566160 h 4973470"/>
              <a:gd name="connsiteX2" fmla="*/ 22260 w 6939768"/>
              <a:gd name="connsiteY2" fmla="*/ 4753428 h 4973470"/>
              <a:gd name="connsiteX3" fmla="*/ 1609117 w 6939768"/>
              <a:gd name="connsiteY3" fmla="*/ 4972148 h 4973470"/>
              <a:gd name="connsiteX4" fmla="*/ 3344356 w 6939768"/>
              <a:gd name="connsiteY4" fmla="*/ 4623024 h 4973470"/>
              <a:gd name="connsiteX5" fmla="*/ 3399511 w 6939768"/>
              <a:gd name="connsiteY5" fmla="*/ 4258045 h 4973470"/>
              <a:gd name="connsiteX6" fmla="*/ 4092512 w 6939768"/>
              <a:gd name="connsiteY6" fmla="*/ 3749040 h 4973470"/>
              <a:gd name="connsiteX7" fmla="*/ 4407807 w 6939768"/>
              <a:gd name="connsiteY7" fmla="*/ 3663854 h 4973470"/>
              <a:gd name="connsiteX8" fmla="*/ 4753581 w 6939768"/>
              <a:gd name="connsiteY8" fmla="*/ 2943944 h 4973470"/>
              <a:gd name="connsiteX9" fmla="*/ 5204084 w 6939768"/>
              <a:gd name="connsiteY9" fmla="*/ 2923288 h 4973470"/>
              <a:gd name="connsiteX10" fmla="*/ 5508213 w 6939768"/>
              <a:gd name="connsiteY10" fmla="*/ 3579335 h 4973470"/>
              <a:gd name="connsiteX11" fmla="*/ 6939768 w 6939768"/>
              <a:gd name="connsiteY11" fmla="*/ 3591951 h 4973470"/>
              <a:gd name="connsiteX12" fmla="*/ 6548329 w 6939768"/>
              <a:gd name="connsiteY12" fmla="*/ 1397726 h 4973470"/>
              <a:gd name="connsiteX13" fmla="*/ 6247883 w 6939768"/>
              <a:gd name="connsiteY13" fmla="*/ 744583 h 4973470"/>
              <a:gd name="connsiteX14" fmla="*/ 5738432 w 6939768"/>
              <a:gd name="connsiteY14" fmla="*/ 418011 h 4973470"/>
              <a:gd name="connsiteX15" fmla="*/ 5255106 w 6939768"/>
              <a:gd name="connsiteY15" fmla="*/ 692331 h 4973470"/>
              <a:gd name="connsiteX16" fmla="*/ 4601963 w 6939768"/>
              <a:gd name="connsiteY16" fmla="*/ 653143 h 4973470"/>
              <a:gd name="connsiteX17" fmla="*/ 4808177 w 6939768"/>
              <a:gd name="connsiteY17" fmla="*/ 242947 h 4973470"/>
              <a:gd name="connsiteX18" fmla="*/ 4392957 w 6939768"/>
              <a:gd name="connsiteY18" fmla="*/ 0 h 4973470"/>
              <a:gd name="connsiteX19" fmla="*/ 3857380 w 6939768"/>
              <a:gd name="connsiteY19" fmla="*/ 78377 h 4973470"/>
              <a:gd name="connsiteX20" fmla="*/ 3478557 w 6939768"/>
              <a:gd name="connsiteY20" fmla="*/ 404948 h 4973470"/>
              <a:gd name="connsiteX21" fmla="*/ 3321803 w 6939768"/>
              <a:gd name="connsiteY21" fmla="*/ 718457 h 4973470"/>
              <a:gd name="connsiteX22" fmla="*/ 3151986 w 6939768"/>
              <a:gd name="connsiteY22" fmla="*/ 770708 h 4973470"/>
              <a:gd name="connsiteX23" fmla="*/ 3008295 w 6939768"/>
              <a:gd name="connsiteY23" fmla="*/ 692331 h 4973470"/>
              <a:gd name="connsiteX24" fmla="*/ 2054706 w 6939768"/>
              <a:gd name="connsiteY24" fmla="*/ 1188720 h 4973470"/>
              <a:gd name="connsiteX25" fmla="*/ 1323186 w 6939768"/>
              <a:gd name="connsiteY25" fmla="*/ 1227908 h 4973470"/>
              <a:gd name="connsiteX26" fmla="*/ 1009677 w 6939768"/>
              <a:gd name="connsiteY26" fmla="*/ 1828800 h 4973470"/>
              <a:gd name="connsiteX0" fmla="*/ 1009677 w 6939768"/>
              <a:gd name="connsiteY0" fmla="*/ 1828800 h 4973470"/>
              <a:gd name="connsiteX1" fmla="*/ 1205620 w 6939768"/>
              <a:gd name="connsiteY1" fmla="*/ 3566160 h 4973470"/>
              <a:gd name="connsiteX2" fmla="*/ 22260 w 6939768"/>
              <a:gd name="connsiteY2" fmla="*/ 4753428 h 4973470"/>
              <a:gd name="connsiteX3" fmla="*/ 1609117 w 6939768"/>
              <a:gd name="connsiteY3" fmla="*/ 4972148 h 4973470"/>
              <a:gd name="connsiteX4" fmla="*/ 3344356 w 6939768"/>
              <a:gd name="connsiteY4" fmla="*/ 4623024 h 4973470"/>
              <a:gd name="connsiteX5" fmla="*/ 3399511 w 6939768"/>
              <a:gd name="connsiteY5" fmla="*/ 4258045 h 4973470"/>
              <a:gd name="connsiteX6" fmla="*/ 4092512 w 6939768"/>
              <a:gd name="connsiteY6" fmla="*/ 3749040 h 4973470"/>
              <a:gd name="connsiteX7" fmla="*/ 4407807 w 6939768"/>
              <a:gd name="connsiteY7" fmla="*/ 3663854 h 4973470"/>
              <a:gd name="connsiteX8" fmla="*/ 4761397 w 6939768"/>
              <a:gd name="connsiteY8" fmla="*/ 3655144 h 4973470"/>
              <a:gd name="connsiteX9" fmla="*/ 5204084 w 6939768"/>
              <a:gd name="connsiteY9" fmla="*/ 2923288 h 4973470"/>
              <a:gd name="connsiteX10" fmla="*/ 5508213 w 6939768"/>
              <a:gd name="connsiteY10" fmla="*/ 3579335 h 4973470"/>
              <a:gd name="connsiteX11" fmla="*/ 6939768 w 6939768"/>
              <a:gd name="connsiteY11" fmla="*/ 3591951 h 4973470"/>
              <a:gd name="connsiteX12" fmla="*/ 6548329 w 6939768"/>
              <a:gd name="connsiteY12" fmla="*/ 1397726 h 4973470"/>
              <a:gd name="connsiteX13" fmla="*/ 6247883 w 6939768"/>
              <a:gd name="connsiteY13" fmla="*/ 744583 h 4973470"/>
              <a:gd name="connsiteX14" fmla="*/ 5738432 w 6939768"/>
              <a:gd name="connsiteY14" fmla="*/ 418011 h 4973470"/>
              <a:gd name="connsiteX15" fmla="*/ 5255106 w 6939768"/>
              <a:gd name="connsiteY15" fmla="*/ 692331 h 4973470"/>
              <a:gd name="connsiteX16" fmla="*/ 4601963 w 6939768"/>
              <a:gd name="connsiteY16" fmla="*/ 653143 h 4973470"/>
              <a:gd name="connsiteX17" fmla="*/ 4808177 w 6939768"/>
              <a:gd name="connsiteY17" fmla="*/ 242947 h 4973470"/>
              <a:gd name="connsiteX18" fmla="*/ 4392957 w 6939768"/>
              <a:gd name="connsiteY18" fmla="*/ 0 h 4973470"/>
              <a:gd name="connsiteX19" fmla="*/ 3857380 w 6939768"/>
              <a:gd name="connsiteY19" fmla="*/ 78377 h 4973470"/>
              <a:gd name="connsiteX20" fmla="*/ 3478557 w 6939768"/>
              <a:gd name="connsiteY20" fmla="*/ 404948 h 4973470"/>
              <a:gd name="connsiteX21" fmla="*/ 3321803 w 6939768"/>
              <a:gd name="connsiteY21" fmla="*/ 718457 h 4973470"/>
              <a:gd name="connsiteX22" fmla="*/ 3151986 w 6939768"/>
              <a:gd name="connsiteY22" fmla="*/ 770708 h 4973470"/>
              <a:gd name="connsiteX23" fmla="*/ 3008295 w 6939768"/>
              <a:gd name="connsiteY23" fmla="*/ 692331 h 4973470"/>
              <a:gd name="connsiteX24" fmla="*/ 2054706 w 6939768"/>
              <a:gd name="connsiteY24" fmla="*/ 1188720 h 4973470"/>
              <a:gd name="connsiteX25" fmla="*/ 1323186 w 6939768"/>
              <a:gd name="connsiteY25" fmla="*/ 1227908 h 4973470"/>
              <a:gd name="connsiteX26" fmla="*/ 1009677 w 6939768"/>
              <a:gd name="connsiteY26" fmla="*/ 1828800 h 4973470"/>
              <a:gd name="connsiteX0" fmla="*/ 1009677 w 6939768"/>
              <a:gd name="connsiteY0" fmla="*/ 1828800 h 4973470"/>
              <a:gd name="connsiteX1" fmla="*/ 1205620 w 6939768"/>
              <a:gd name="connsiteY1" fmla="*/ 3566160 h 4973470"/>
              <a:gd name="connsiteX2" fmla="*/ 22260 w 6939768"/>
              <a:gd name="connsiteY2" fmla="*/ 4753428 h 4973470"/>
              <a:gd name="connsiteX3" fmla="*/ 1609117 w 6939768"/>
              <a:gd name="connsiteY3" fmla="*/ 4972148 h 4973470"/>
              <a:gd name="connsiteX4" fmla="*/ 3344356 w 6939768"/>
              <a:gd name="connsiteY4" fmla="*/ 4623024 h 4973470"/>
              <a:gd name="connsiteX5" fmla="*/ 3399511 w 6939768"/>
              <a:gd name="connsiteY5" fmla="*/ 4258045 h 4973470"/>
              <a:gd name="connsiteX6" fmla="*/ 4092512 w 6939768"/>
              <a:gd name="connsiteY6" fmla="*/ 3749040 h 4973470"/>
              <a:gd name="connsiteX7" fmla="*/ 4407807 w 6939768"/>
              <a:gd name="connsiteY7" fmla="*/ 3663854 h 4973470"/>
              <a:gd name="connsiteX8" fmla="*/ 4761397 w 6939768"/>
              <a:gd name="connsiteY8" fmla="*/ 3655144 h 4973470"/>
              <a:gd name="connsiteX9" fmla="*/ 5407284 w 6939768"/>
              <a:gd name="connsiteY9" fmla="*/ 3720458 h 4973470"/>
              <a:gd name="connsiteX10" fmla="*/ 5508213 w 6939768"/>
              <a:gd name="connsiteY10" fmla="*/ 3579335 h 4973470"/>
              <a:gd name="connsiteX11" fmla="*/ 6939768 w 6939768"/>
              <a:gd name="connsiteY11" fmla="*/ 3591951 h 4973470"/>
              <a:gd name="connsiteX12" fmla="*/ 6548329 w 6939768"/>
              <a:gd name="connsiteY12" fmla="*/ 1397726 h 4973470"/>
              <a:gd name="connsiteX13" fmla="*/ 6247883 w 6939768"/>
              <a:gd name="connsiteY13" fmla="*/ 744583 h 4973470"/>
              <a:gd name="connsiteX14" fmla="*/ 5738432 w 6939768"/>
              <a:gd name="connsiteY14" fmla="*/ 418011 h 4973470"/>
              <a:gd name="connsiteX15" fmla="*/ 5255106 w 6939768"/>
              <a:gd name="connsiteY15" fmla="*/ 692331 h 4973470"/>
              <a:gd name="connsiteX16" fmla="*/ 4601963 w 6939768"/>
              <a:gd name="connsiteY16" fmla="*/ 653143 h 4973470"/>
              <a:gd name="connsiteX17" fmla="*/ 4808177 w 6939768"/>
              <a:gd name="connsiteY17" fmla="*/ 242947 h 4973470"/>
              <a:gd name="connsiteX18" fmla="*/ 4392957 w 6939768"/>
              <a:gd name="connsiteY18" fmla="*/ 0 h 4973470"/>
              <a:gd name="connsiteX19" fmla="*/ 3857380 w 6939768"/>
              <a:gd name="connsiteY19" fmla="*/ 78377 h 4973470"/>
              <a:gd name="connsiteX20" fmla="*/ 3478557 w 6939768"/>
              <a:gd name="connsiteY20" fmla="*/ 404948 h 4973470"/>
              <a:gd name="connsiteX21" fmla="*/ 3321803 w 6939768"/>
              <a:gd name="connsiteY21" fmla="*/ 718457 h 4973470"/>
              <a:gd name="connsiteX22" fmla="*/ 3151986 w 6939768"/>
              <a:gd name="connsiteY22" fmla="*/ 770708 h 4973470"/>
              <a:gd name="connsiteX23" fmla="*/ 3008295 w 6939768"/>
              <a:gd name="connsiteY23" fmla="*/ 692331 h 4973470"/>
              <a:gd name="connsiteX24" fmla="*/ 2054706 w 6939768"/>
              <a:gd name="connsiteY24" fmla="*/ 1188720 h 4973470"/>
              <a:gd name="connsiteX25" fmla="*/ 1323186 w 6939768"/>
              <a:gd name="connsiteY25" fmla="*/ 1227908 h 4973470"/>
              <a:gd name="connsiteX26" fmla="*/ 1009677 w 6939768"/>
              <a:gd name="connsiteY26" fmla="*/ 1828800 h 4973470"/>
              <a:gd name="connsiteX0" fmla="*/ 1063725 w 6993816"/>
              <a:gd name="connsiteY0" fmla="*/ 1828800 h 4975630"/>
              <a:gd name="connsiteX1" fmla="*/ 1259668 w 6993816"/>
              <a:gd name="connsiteY1" fmla="*/ 3566160 h 4975630"/>
              <a:gd name="connsiteX2" fmla="*/ 21600 w 6993816"/>
              <a:gd name="connsiteY2" fmla="*/ 4815951 h 4975630"/>
              <a:gd name="connsiteX3" fmla="*/ 1663165 w 6993816"/>
              <a:gd name="connsiteY3" fmla="*/ 4972148 h 4975630"/>
              <a:gd name="connsiteX4" fmla="*/ 3398404 w 6993816"/>
              <a:gd name="connsiteY4" fmla="*/ 4623024 h 4975630"/>
              <a:gd name="connsiteX5" fmla="*/ 3453559 w 6993816"/>
              <a:gd name="connsiteY5" fmla="*/ 4258045 h 4975630"/>
              <a:gd name="connsiteX6" fmla="*/ 4146560 w 6993816"/>
              <a:gd name="connsiteY6" fmla="*/ 3749040 h 4975630"/>
              <a:gd name="connsiteX7" fmla="*/ 4461855 w 6993816"/>
              <a:gd name="connsiteY7" fmla="*/ 3663854 h 4975630"/>
              <a:gd name="connsiteX8" fmla="*/ 4815445 w 6993816"/>
              <a:gd name="connsiteY8" fmla="*/ 3655144 h 4975630"/>
              <a:gd name="connsiteX9" fmla="*/ 5461332 w 6993816"/>
              <a:gd name="connsiteY9" fmla="*/ 3720458 h 4975630"/>
              <a:gd name="connsiteX10" fmla="*/ 5562261 w 6993816"/>
              <a:gd name="connsiteY10" fmla="*/ 3579335 h 4975630"/>
              <a:gd name="connsiteX11" fmla="*/ 6993816 w 6993816"/>
              <a:gd name="connsiteY11" fmla="*/ 3591951 h 4975630"/>
              <a:gd name="connsiteX12" fmla="*/ 6602377 w 6993816"/>
              <a:gd name="connsiteY12" fmla="*/ 1397726 h 4975630"/>
              <a:gd name="connsiteX13" fmla="*/ 6301931 w 6993816"/>
              <a:gd name="connsiteY13" fmla="*/ 744583 h 4975630"/>
              <a:gd name="connsiteX14" fmla="*/ 5792480 w 6993816"/>
              <a:gd name="connsiteY14" fmla="*/ 418011 h 4975630"/>
              <a:gd name="connsiteX15" fmla="*/ 5309154 w 6993816"/>
              <a:gd name="connsiteY15" fmla="*/ 692331 h 4975630"/>
              <a:gd name="connsiteX16" fmla="*/ 4656011 w 6993816"/>
              <a:gd name="connsiteY16" fmla="*/ 653143 h 4975630"/>
              <a:gd name="connsiteX17" fmla="*/ 4862225 w 6993816"/>
              <a:gd name="connsiteY17" fmla="*/ 242947 h 4975630"/>
              <a:gd name="connsiteX18" fmla="*/ 4447005 w 6993816"/>
              <a:gd name="connsiteY18" fmla="*/ 0 h 4975630"/>
              <a:gd name="connsiteX19" fmla="*/ 3911428 w 6993816"/>
              <a:gd name="connsiteY19" fmla="*/ 78377 h 4975630"/>
              <a:gd name="connsiteX20" fmla="*/ 3532605 w 6993816"/>
              <a:gd name="connsiteY20" fmla="*/ 404948 h 4975630"/>
              <a:gd name="connsiteX21" fmla="*/ 3375851 w 6993816"/>
              <a:gd name="connsiteY21" fmla="*/ 718457 h 4975630"/>
              <a:gd name="connsiteX22" fmla="*/ 3206034 w 6993816"/>
              <a:gd name="connsiteY22" fmla="*/ 770708 h 4975630"/>
              <a:gd name="connsiteX23" fmla="*/ 3062343 w 6993816"/>
              <a:gd name="connsiteY23" fmla="*/ 692331 h 4975630"/>
              <a:gd name="connsiteX24" fmla="*/ 2108754 w 6993816"/>
              <a:gd name="connsiteY24" fmla="*/ 1188720 h 4975630"/>
              <a:gd name="connsiteX25" fmla="*/ 1377234 w 6993816"/>
              <a:gd name="connsiteY25" fmla="*/ 1227908 h 4975630"/>
              <a:gd name="connsiteX26" fmla="*/ 1063725 w 6993816"/>
              <a:gd name="connsiteY26" fmla="*/ 1828800 h 4975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993816" h="4975630">
                <a:moveTo>
                  <a:pt x="1063725" y="1828800"/>
                </a:moveTo>
                <a:lnTo>
                  <a:pt x="1259668" y="3566160"/>
                </a:lnTo>
                <a:cubicBezTo>
                  <a:pt x="1490445" y="3792583"/>
                  <a:pt x="-209177" y="4589528"/>
                  <a:pt x="21600" y="4815951"/>
                </a:cubicBezTo>
                <a:cubicBezTo>
                  <a:pt x="60788" y="4802888"/>
                  <a:pt x="1100364" y="5004302"/>
                  <a:pt x="1663165" y="4972148"/>
                </a:cubicBezTo>
                <a:cubicBezTo>
                  <a:pt x="2225966" y="4939994"/>
                  <a:pt x="3398404" y="4623024"/>
                  <a:pt x="3398404" y="4623024"/>
                </a:cubicBezTo>
                <a:lnTo>
                  <a:pt x="3453559" y="4258045"/>
                </a:lnTo>
                <a:lnTo>
                  <a:pt x="4146560" y="3749040"/>
                </a:lnTo>
                <a:lnTo>
                  <a:pt x="4461855" y="3663854"/>
                </a:lnTo>
                <a:lnTo>
                  <a:pt x="4815445" y="3655144"/>
                </a:lnTo>
                <a:lnTo>
                  <a:pt x="5461332" y="3720458"/>
                </a:lnTo>
                <a:lnTo>
                  <a:pt x="5562261" y="3579335"/>
                </a:lnTo>
                <a:lnTo>
                  <a:pt x="6993816" y="3591951"/>
                </a:lnTo>
                <a:lnTo>
                  <a:pt x="6602377" y="1397726"/>
                </a:lnTo>
                <a:lnTo>
                  <a:pt x="6301931" y="744583"/>
                </a:lnTo>
                <a:lnTo>
                  <a:pt x="5792480" y="418011"/>
                </a:lnTo>
                <a:lnTo>
                  <a:pt x="5309154" y="692331"/>
                </a:lnTo>
                <a:lnTo>
                  <a:pt x="4656011" y="653143"/>
                </a:lnTo>
                <a:lnTo>
                  <a:pt x="4862225" y="242947"/>
                </a:lnTo>
                <a:lnTo>
                  <a:pt x="4447005" y="0"/>
                </a:lnTo>
                <a:lnTo>
                  <a:pt x="3911428" y="78377"/>
                </a:lnTo>
                <a:lnTo>
                  <a:pt x="3532605" y="404948"/>
                </a:lnTo>
                <a:lnTo>
                  <a:pt x="3375851" y="718457"/>
                </a:lnTo>
                <a:lnTo>
                  <a:pt x="3206034" y="770708"/>
                </a:lnTo>
                <a:lnTo>
                  <a:pt x="3062343" y="692331"/>
                </a:lnTo>
                <a:lnTo>
                  <a:pt x="2108754" y="1188720"/>
                </a:lnTo>
                <a:lnTo>
                  <a:pt x="1377234" y="1227908"/>
                </a:lnTo>
                <a:lnTo>
                  <a:pt x="1063725" y="1828800"/>
                </a:lnTo>
                <a:close/>
              </a:path>
            </a:pathLst>
          </a:custGeom>
          <a:solidFill>
            <a:srgbClr val="92D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0044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6" y="1645872"/>
            <a:ext cx="6569619" cy="3873857"/>
          </a:xfrm>
          <a:prstGeom prst="rect">
            <a:avLst/>
          </a:prstGeom>
        </p:spPr>
      </p:pic>
      <p:sp>
        <p:nvSpPr>
          <p:cNvPr id="61442" name="Otsikko 1"/>
          <p:cNvSpPr>
            <a:spLocks noGrp="1"/>
          </p:cNvSpPr>
          <p:nvPr>
            <p:ph type="title"/>
          </p:nvPr>
        </p:nvSpPr>
        <p:spPr>
          <a:xfrm>
            <a:off x="561976" y="883876"/>
            <a:ext cx="7754440" cy="642938"/>
          </a:xfrm>
        </p:spPr>
        <p:txBody>
          <a:bodyPr/>
          <a:lstStyle/>
          <a:p>
            <a:r>
              <a:rPr lang="fi-FI" sz="2400" dirty="0"/>
              <a:t>MT12972 Liite 1 ETELÄ-KYMI 2/23 harjoituksen miehittämättömien ilma-alusten lentokieltoalueet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8952C5-6D7D-4C30-B50A-B6FCDCE2B966}" type="datetime1">
              <a:rPr lang="fi-FI">
                <a:solidFill>
                  <a:srgbClr val="262626"/>
                </a:solidFill>
                <a:latin typeface="Arial"/>
              </a:rPr>
              <a:pPr>
                <a:defRPr/>
              </a:pPr>
              <a:t>12.06.2023</a:t>
            </a:fld>
            <a:endParaRPr lang="fi-FI">
              <a:solidFill>
                <a:srgbClr val="262626"/>
              </a:solidFill>
              <a:latin typeface="Arial"/>
            </a:endParaRPr>
          </a:p>
        </p:txBody>
      </p:sp>
      <p:sp>
        <p:nvSpPr>
          <p:cNvPr id="61444" name="Dian numeron paikkamerkki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3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17910" indent="-160735">
              <a:spcBef>
                <a:spcPct val="20000"/>
              </a:spcBef>
              <a:buFont typeface="Arial" panose="020B0604020202020204" pitchFamily="34" charset="0"/>
              <a:buChar char="–"/>
              <a:defRPr sz="135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642938" indent="-128588">
              <a:spcBef>
                <a:spcPct val="20000"/>
              </a:spcBef>
              <a:buFont typeface="Arial" panose="020B0604020202020204" pitchFamily="34" charset="0"/>
              <a:buChar char="•"/>
              <a:defRPr sz="1238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900113" indent="-128588">
              <a:spcBef>
                <a:spcPct val="20000"/>
              </a:spcBef>
              <a:buFont typeface="Arial" panose="020B0604020202020204" pitchFamily="34" charset="0"/>
              <a:buChar char="–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157288" indent="-128588">
              <a:spcBef>
                <a:spcPct val="20000"/>
              </a:spcBef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41446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7163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28813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185988" indent="-128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125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8DCAF38-47D4-48F2-810C-63D4C0230B68}" type="slidenum">
              <a:rPr lang="fi-FI" altLang="fi-FI" sz="394">
                <a:solidFill>
                  <a:srgbClr val="26262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fi-FI" altLang="fi-FI" sz="394">
              <a:solidFill>
                <a:srgbClr val="262626"/>
              </a:solidFill>
            </a:endParaRPr>
          </a:p>
        </p:txBody>
      </p:sp>
      <p:sp>
        <p:nvSpPr>
          <p:cNvPr id="2" name="Puolivapaa piirto 1"/>
          <p:cNvSpPr/>
          <p:nvPr/>
        </p:nvSpPr>
        <p:spPr>
          <a:xfrm>
            <a:off x="2063994" y="4056185"/>
            <a:ext cx="2338937" cy="1287339"/>
          </a:xfrm>
          <a:custGeom>
            <a:avLst/>
            <a:gdLst>
              <a:gd name="connsiteX0" fmla="*/ 1014046 w 1236785"/>
              <a:gd name="connsiteY0" fmla="*/ 0 h 1049216"/>
              <a:gd name="connsiteX1" fmla="*/ 1236785 w 1236785"/>
              <a:gd name="connsiteY1" fmla="*/ 281354 h 1049216"/>
              <a:gd name="connsiteX2" fmla="*/ 931985 w 1236785"/>
              <a:gd name="connsiteY2" fmla="*/ 720970 h 1049216"/>
              <a:gd name="connsiteX3" fmla="*/ 381000 w 1236785"/>
              <a:gd name="connsiteY3" fmla="*/ 1049216 h 1049216"/>
              <a:gd name="connsiteX4" fmla="*/ 0 w 1236785"/>
              <a:gd name="connsiteY4" fmla="*/ 527539 h 1049216"/>
              <a:gd name="connsiteX5" fmla="*/ 914400 w 1236785"/>
              <a:gd name="connsiteY5" fmla="*/ 158262 h 1049216"/>
              <a:gd name="connsiteX6" fmla="*/ 1014046 w 1236785"/>
              <a:gd name="connsiteY6" fmla="*/ 0 h 1049216"/>
              <a:gd name="connsiteX0" fmla="*/ 1014046 w 1758462"/>
              <a:gd name="connsiteY0" fmla="*/ 0 h 1049216"/>
              <a:gd name="connsiteX1" fmla="*/ 1758462 w 1758462"/>
              <a:gd name="connsiteY1" fmla="*/ 908538 h 1049216"/>
              <a:gd name="connsiteX2" fmla="*/ 931985 w 1758462"/>
              <a:gd name="connsiteY2" fmla="*/ 720970 h 1049216"/>
              <a:gd name="connsiteX3" fmla="*/ 381000 w 1758462"/>
              <a:gd name="connsiteY3" fmla="*/ 1049216 h 1049216"/>
              <a:gd name="connsiteX4" fmla="*/ 0 w 1758462"/>
              <a:gd name="connsiteY4" fmla="*/ 527539 h 1049216"/>
              <a:gd name="connsiteX5" fmla="*/ 914400 w 1758462"/>
              <a:gd name="connsiteY5" fmla="*/ 158262 h 1049216"/>
              <a:gd name="connsiteX6" fmla="*/ 1014046 w 1758462"/>
              <a:gd name="connsiteY6" fmla="*/ 0 h 1049216"/>
              <a:gd name="connsiteX0" fmla="*/ 1014046 w 1758462"/>
              <a:gd name="connsiteY0" fmla="*/ 0 h 1477109"/>
              <a:gd name="connsiteX1" fmla="*/ 1758462 w 1758462"/>
              <a:gd name="connsiteY1" fmla="*/ 908538 h 1477109"/>
              <a:gd name="connsiteX2" fmla="*/ 1271954 w 1758462"/>
              <a:gd name="connsiteY2" fmla="*/ 1477109 h 1477109"/>
              <a:gd name="connsiteX3" fmla="*/ 381000 w 1758462"/>
              <a:gd name="connsiteY3" fmla="*/ 1049216 h 1477109"/>
              <a:gd name="connsiteX4" fmla="*/ 0 w 1758462"/>
              <a:gd name="connsiteY4" fmla="*/ 527539 h 1477109"/>
              <a:gd name="connsiteX5" fmla="*/ 914400 w 1758462"/>
              <a:gd name="connsiteY5" fmla="*/ 158262 h 1477109"/>
              <a:gd name="connsiteX6" fmla="*/ 1014046 w 1758462"/>
              <a:gd name="connsiteY6" fmla="*/ 0 h 1477109"/>
              <a:gd name="connsiteX0" fmla="*/ 1014046 w 1811216"/>
              <a:gd name="connsiteY0" fmla="*/ 0 h 1477109"/>
              <a:gd name="connsiteX1" fmla="*/ 1811216 w 1811216"/>
              <a:gd name="connsiteY1" fmla="*/ 967154 h 1477109"/>
              <a:gd name="connsiteX2" fmla="*/ 1271954 w 1811216"/>
              <a:gd name="connsiteY2" fmla="*/ 1477109 h 1477109"/>
              <a:gd name="connsiteX3" fmla="*/ 381000 w 1811216"/>
              <a:gd name="connsiteY3" fmla="*/ 1049216 h 1477109"/>
              <a:gd name="connsiteX4" fmla="*/ 0 w 1811216"/>
              <a:gd name="connsiteY4" fmla="*/ 527539 h 1477109"/>
              <a:gd name="connsiteX5" fmla="*/ 914400 w 1811216"/>
              <a:gd name="connsiteY5" fmla="*/ 158262 h 1477109"/>
              <a:gd name="connsiteX6" fmla="*/ 1014046 w 1811216"/>
              <a:gd name="connsiteY6" fmla="*/ 0 h 1477109"/>
              <a:gd name="connsiteX0" fmla="*/ 1260231 w 1811216"/>
              <a:gd name="connsiteY0" fmla="*/ 0 h 1482970"/>
              <a:gd name="connsiteX1" fmla="*/ 1811216 w 1811216"/>
              <a:gd name="connsiteY1" fmla="*/ 973015 h 1482970"/>
              <a:gd name="connsiteX2" fmla="*/ 1271954 w 1811216"/>
              <a:gd name="connsiteY2" fmla="*/ 1482970 h 1482970"/>
              <a:gd name="connsiteX3" fmla="*/ 381000 w 1811216"/>
              <a:gd name="connsiteY3" fmla="*/ 1055077 h 1482970"/>
              <a:gd name="connsiteX4" fmla="*/ 0 w 1811216"/>
              <a:gd name="connsiteY4" fmla="*/ 533400 h 1482970"/>
              <a:gd name="connsiteX5" fmla="*/ 914400 w 1811216"/>
              <a:gd name="connsiteY5" fmla="*/ 164123 h 1482970"/>
              <a:gd name="connsiteX6" fmla="*/ 1260231 w 1811216"/>
              <a:gd name="connsiteY6" fmla="*/ 0 h 1482970"/>
              <a:gd name="connsiteX0" fmla="*/ 1260231 w 1899139"/>
              <a:gd name="connsiteY0" fmla="*/ 0 h 1482970"/>
              <a:gd name="connsiteX1" fmla="*/ 1899139 w 1899139"/>
              <a:gd name="connsiteY1" fmla="*/ 926123 h 1482970"/>
              <a:gd name="connsiteX2" fmla="*/ 1271954 w 1899139"/>
              <a:gd name="connsiteY2" fmla="*/ 1482970 h 1482970"/>
              <a:gd name="connsiteX3" fmla="*/ 381000 w 1899139"/>
              <a:gd name="connsiteY3" fmla="*/ 1055077 h 1482970"/>
              <a:gd name="connsiteX4" fmla="*/ 0 w 1899139"/>
              <a:gd name="connsiteY4" fmla="*/ 533400 h 1482970"/>
              <a:gd name="connsiteX5" fmla="*/ 914400 w 1899139"/>
              <a:gd name="connsiteY5" fmla="*/ 164123 h 1482970"/>
              <a:gd name="connsiteX6" fmla="*/ 1260231 w 1899139"/>
              <a:gd name="connsiteY6" fmla="*/ 0 h 1482970"/>
              <a:gd name="connsiteX0" fmla="*/ 1260231 w 1899139"/>
              <a:gd name="connsiteY0" fmla="*/ 0 h 1482970"/>
              <a:gd name="connsiteX1" fmla="*/ 1899139 w 1899139"/>
              <a:gd name="connsiteY1" fmla="*/ 926123 h 1482970"/>
              <a:gd name="connsiteX2" fmla="*/ 1271954 w 1899139"/>
              <a:gd name="connsiteY2" fmla="*/ 1482970 h 1482970"/>
              <a:gd name="connsiteX3" fmla="*/ 381000 w 1899139"/>
              <a:gd name="connsiteY3" fmla="*/ 1055077 h 1482970"/>
              <a:gd name="connsiteX4" fmla="*/ 0 w 1899139"/>
              <a:gd name="connsiteY4" fmla="*/ 533400 h 1482970"/>
              <a:gd name="connsiteX5" fmla="*/ 826477 w 1899139"/>
              <a:gd name="connsiteY5" fmla="*/ 41031 h 1482970"/>
              <a:gd name="connsiteX6" fmla="*/ 1260231 w 1899139"/>
              <a:gd name="connsiteY6" fmla="*/ 0 h 1482970"/>
              <a:gd name="connsiteX0" fmla="*/ 1348337 w 1899139"/>
              <a:gd name="connsiteY0" fmla="*/ 263769 h 1441939"/>
              <a:gd name="connsiteX1" fmla="*/ 1899139 w 1899139"/>
              <a:gd name="connsiteY1" fmla="*/ 885092 h 1441939"/>
              <a:gd name="connsiteX2" fmla="*/ 1271954 w 1899139"/>
              <a:gd name="connsiteY2" fmla="*/ 1441939 h 1441939"/>
              <a:gd name="connsiteX3" fmla="*/ 381000 w 1899139"/>
              <a:gd name="connsiteY3" fmla="*/ 1014046 h 1441939"/>
              <a:gd name="connsiteX4" fmla="*/ 0 w 1899139"/>
              <a:gd name="connsiteY4" fmla="*/ 492369 h 1441939"/>
              <a:gd name="connsiteX5" fmla="*/ 826477 w 1899139"/>
              <a:gd name="connsiteY5" fmla="*/ 0 h 1441939"/>
              <a:gd name="connsiteX6" fmla="*/ 1348337 w 1899139"/>
              <a:gd name="connsiteY6" fmla="*/ 263769 h 1441939"/>
              <a:gd name="connsiteX0" fmla="*/ 1415012 w 1899139"/>
              <a:gd name="connsiteY0" fmla="*/ 144706 h 1441939"/>
              <a:gd name="connsiteX1" fmla="*/ 1899139 w 1899139"/>
              <a:gd name="connsiteY1" fmla="*/ 885092 h 1441939"/>
              <a:gd name="connsiteX2" fmla="*/ 1271954 w 1899139"/>
              <a:gd name="connsiteY2" fmla="*/ 1441939 h 1441939"/>
              <a:gd name="connsiteX3" fmla="*/ 381000 w 1899139"/>
              <a:gd name="connsiteY3" fmla="*/ 1014046 h 1441939"/>
              <a:gd name="connsiteX4" fmla="*/ 0 w 1899139"/>
              <a:gd name="connsiteY4" fmla="*/ 492369 h 1441939"/>
              <a:gd name="connsiteX5" fmla="*/ 826477 w 1899139"/>
              <a:gd name="connsiteY5" fmla="*/ 0 h 1441939"/>
              <a:gd name="connsiteX6" fmla="*/ 1415012 w 1899139"/>
              <a:gd name="connsiteY6" fmla="*/ 144706 h 1441939"/>
              <a:gd name="connsiteX0" fmla="*/ 1415012 w 1665776"/>
              <a:gd name="connsiteY0" fmla="*/ 144706 h 1441939"/>
              <a:gd name="connsiteX1" fmla="*/ 1665776 w 1665776"/>
              <a:gd name="connsiteY1" fmla="*/ 489804 h 1441939"/>
              <a:gd name="connsiteX2" fmla="*/ 1271954 w 1665776"/>
              <a:gd name="connsiteY2" fmla="*/ 1441939 h 1441939"/>
              <a:gd name="connsiteX3" fmla="*/ 381000 w 1665776"/>
              <a:gd name="connsiteY3" fmla="*/ 1014046 h 1441939"/>
              <a:gd name="connsiteX4" fmla="*/ 0 w 1665776"/>
              <a:gd name="connsiteY4" fmla="*/ 492369 h 1441939"/>
              <a:gd name="connsiteX5" fmla="*/ 826477 w 1665776"/>
              <a:gd name="connsiteY5" fmla="*/ 0 h 1441939"/>
              <a:gd name="connsiteX6" fmla="*/ 1415012 w 1665776"/>
              <a:gd name="connsiteY6" fmla="*/ 144706 h 1441939"/>
              <a:gd name="connsiteX0" fmla="*/ 1415012 w 1665776"/>
              <a:gd name="connsiteY0" fmla="*/ 144706 h 1187145"/>
              <a:gd name="connsiteX1" fmla="*/ 1665776 w 1665776"/>
              <a:gd name="connsiteY1" fmla="*/ 489804 h 1187145"/>
              <a:gd name="connsiteX2" fmla="*/ 957629 w 1665776"/>
              <a:gd name="connsiteY2" fmla="*/ 1187145 h 1187145"/>
              <a:gd name="connsiteX3" fmla="*/ 381000 w 1665776"/>
              <a:gd name="connsiteY3" fmla="*/ 1014046 h 1187145"/>
              <a:gd name="connsiteX4" fmla="*/ 0 w 1665776"/>
              <a:gd name="connsiteY4" fmla="*/ 492369 h 1187145"/>
              <a:gd name="connsiteX5" fmla="*/ 826477 w 1665776"/>
              <a:gd name="connsiteY5" fmla="*/ 0 h 1187145"/>
              <a:gd name="connsiteX6" fmla="*/ 1415012 w 1665776"/>
              <a:gd name="connsiteY6" fmla="*/ 144706 h 1187145"/>
              <a:gd name="connsiteX0" fmla="*/ 1415012 w 1665776"/>
              <a:gd name="connsiteY0" fmla="*/ 144706 h 1187145"/>
              <a:gd name="connsiteX1" fmla="*/ 1665776 w 1665776"/>
              <a:gd name="connsiteY1" fmla="*/ 489804 h 1187145"/>
              <a:gd name="connsiteX2" fmla="*/ 1314999 w 1665776"/>
              <a:gd name="connsiteY2" fmla="*/ 832521 h 1187145"/>
              <a:gd name="connsiteX3" fmla="*/ 957629 w 1665776"/>
              <a:gd name="connsiteY3" fmla="*/ 1187145 h 1187145"/>
              <a:gd name="connsiteX4" fmla="*/ 381000 w 1665776"/>
              <a:gd name="connsiteY4" fmla="*/ 1014046 h 1187145"/>
              <a:gd name="connsiteX5" fmla="*/ 0 w 1665776"/>
              <a:gd name="connsiteY5" fmla="*/ 492369 h 1187145"/>
              <a:gd name="connsiteX6" fmla="*/ 826477 w 1665776"/>
              <a:gd name="connsiteY6" fmla="*/ 0 h 1187145"/>
              <a:gd name="connsiteX7" fmla="*/ 1415012 w 1665776"/>
              <a:gd name="connsiteY7" fmla="*/ 144706 h 1187145"/>
              <a:gd name="connsiteX0" fmla="*/ 1415012 w 1686474"/>
              <a:gd name="connsiteY0" fmla="*/ 144706 h 1187145"/>
              <a:gd name="connsiteX1" fmla="*/ 1665776 w 1686474"/>
              <a:gd name="connsiteY1" fmla="*/ 489804 h 1187145"/>
              <a:gd name="connsiteX2" fmla="*/ 1686474 w 1686474"/>
              <a:gd name="connsiteY2" fmla="*/ 818233 h 1187145"/>
              <a:gd name="connsiteX3" fmla="*/ 957629 w 1686474"/>
              <a:gd name="connsiteY3" fmla="*/ 1187145 h 1187145"/>
              <a:gd name="connsiteX4" fmla="*/ 381000 w 1686474"/>
              <a:gd name="connsiteY4" fmla="*/ 1014046 h 1187145"/>
              <a:gd name="connsiteX5" fmla="*/ 0 w 1686474"/>
              <a:gd name="connsiteY5" fmla="*/ 492369 h 1187145"/>
              <a:gd name="connsiteX6" fmla="*/ 826477 w 1686474"/>
              <a:gd name="connsiteY6" fmla="*/ 0 h 1187145"/>
              <a:gd name="connsiteX7" fmla="*/ 1415012 w 1686474"/>
              <a:gd name="connsiteY7" fmla="*/ 144706 h 1187145"/>
              <a:gd name="connsiteX0" fmla="*/ 1415012 w 1686474"/>
              <a:gd name="connsiteY0" fmla="*/ 144706 h 1187145"/>
              <a:gd name="connsiteX1" fmla="*/ 1665776 w 1686474"/>
              <a:gd name="connsiteY1" fmla="*/ 489804 h 1187145"/>
              <a:gd name="connsiteX2" fmla="*/ 1686474 w 1686474"/>
              <a:gd name="connsiteY2" fmla="*/ 818233 h 1187145"/>
              <a:gd name="connsiteX3" fmla="*/ 1350718 w 1686474"/>
              <a:gd name="connsiteY3" fmla="*/ 984921 h 1187145"/>
              <a:gd name="connsiteX4" fmla="*/ 957629 w 1686474"/>
              <a:gd name="connsiteY4" fmla="*/ 1187145 h 1187145"/>
              <a:gd name="connsiteX5" fmla="*/ 381000 w 1686474"/>
              <a:gd name="connsiteY5" fmla="*/ 1014046 h 1187145"/>
              <a:gd name="connsiteX6" fmla="*/ 0 w 1686474"/>
              <a:gd name="connsiteY6" fmla="*/ 492369 h 1187145"/>
              <a:gd name="connsiteX7" fmla="*/ 826477 w 1686474"/>
              <a:gd name="connsiteY7" fmla="*/ 0 h 1187145"/>
              <a:gd name="connsiteX8" fmla="*/ 1415012 w 1686474"/>
              <a:gd name="connsiteY8" fmla="*/ 144706 h 1187145"/>
              <a:gd name="connsiteX0" fmla="*/ 1415012 w 2310362"/>
              <a:gd name="connsiteY0" fmla="*/ 144706 h 1287339"/>
              <a:gd name="connsiteX1" fmla="*/ 1665776 w 2310362"/>
              <a:gd name="connsiteY1" fmla="*/ 489804 h 1287339"/>
              <a:gd name="connsiteX2" fmla="*/ 1686474 w 2310362"/>
              <a:gd name="connsiteY2" fmla="*/ 818233 h 1287339"/>
              <a:gd name="connsiteX3" fmla="*/ 2310362 w 2310362"/>
              <a:gd name="connsiteY3" fmla="*/ 1287339 h 1287339"/>
              <a:gd name="connsiteX4" fmla="*/ 957629 w 2310362"/>
              <a:gd name="connsiteY4" fmla="*/ 1187145 h 1287339"/>
              <a:gd name="connsiteX5" fmla="*/ 381000 w 2310362"/>
              <a:gd name="connsiteY5" fmla="*/ 1014046 h 1287339"/>
              <a:gd name="connsiteX6" fmla="*/ 0 w 2310362"/>
              <a:gd name="connsiteY6" fmla="*/ 492369 h 1287339"/>
              <a:gd name="connsiteX7" fmla="*/ 826477 w 2310362"/>
              <a:gd name="connsiteY7" fmla="*/ 0 h 1287339"/>
              <a:gd name="connsiteX8" fmla="*/ 1415012 w 2310362"/>
              <a:gd name="connsiteY8" fmla="*/ 144706 h 1287339"/>
              <a:gd name="connsiteX0" fmla="*/ 1443587 w 2338937"/>
              <a:gd name="connsiteY0" fmla="*/ 144706 h 1287339"/>
              <a:gd name="connsiteX1" fmla="*/ 1694351 w 2338937"/>
              <a:gd name="connsiteY1" fmla="*/ 489804 h 1287339"/>
              <a:gd name="connsiteX2" fmla="*/ 1715049 w 2338937"/>
              <a:gd name="connsiteY2" fmla="*/ 818233 h 1287339"/>
              <a:gd name="connsiteX3" fmla="*/ 2338937 w 2338937"/>
              <a:gd name="connsiteY3" fmla="*/ 1287339 h 1287339"/>
              <a:gd name="connsiteX4" fmla="*/ 986204 w 2338937"/>
              <a:gd name="connsiteY4" fmla="*/ 1187145 h 1287339"/>
              <a:gd name="connsiteX5" fmla="*/ 409575 w 2338937"/>
              <a:gd name="connsiteY5" fmla="*/ 1014046 h 1287339"/>
              <a:gd name="connsiteX6" fmla="*/ 0 w 2338937"/>
              <a:gd name="connsiteY6" fmla="*/ 506656 h 1287339"/>
              <a:gd name="connsiteX7" fmla="*/ 855052 w 2338937"/>
              <a:gd name="connsiteY7" fmla="*/ 0 h 1287339"/>
              <a:gd name="connsiteX8" fmla="*/ 1443587 w 2338937"/>
              <a:gd name="connsiteY8" fmla="*/ 144706 h 1287339"/>
              <a:gd name="connsiteX0" fmla="*/ 1443587 w 2338937"/>
              <a:gd name="connsiteY0" fmla="*/ 144706 h 1287339"/>
              <a:gd name="connsiteX1" fmla="*/ 1694351 w 2338937"/>
              <a:gd name="connsiteY1" fmla="*/ 489804 h 1287339"/>
              <a:gd name="connsiteX2" fmla="*/ 1715049 w 2338937"/>
              <a:gd name="connsiteY2" fmla="*/ 818233 h 1287339"/>
              <a:gd name="connsiteX3" fmla="*/ 2338937 w 2338937"/>
              <a:gd name="connsiteY3" fmla="*/ 1287339 h 1287339"/>
              <a:gd name="connsiteX4" fmla="*/ 986204 w 2338937"/>
              <a:gd name="connsiteY4" fmla="*/ 1187145 h 1287339"/>
              <a:gd name="connsiteX5" fmla="*/ 454819 w 2338937"/>
              <a:gd name="connsiteY5" fmla="*/ 1195021 h 1287339"/>
              <a:gd name="connsiteX6" fmla="*/ 0 w 2338937"/>
              <a:gd name="connsiteY6" fmla="*/ 506656 h 1287339"/>
              <a:gd name="connsiteX7" fmla="*/ 855052 w 2338937"/>
              <a:gd name="connsiteY7" fmla="*/ 0 h 1287339"/>
              <a:gd name="connsiteX8" fmla="*/ 1443587 w 2338937"/>
              <a:gd name="connsiteY8" fmla="*/ 144706 h 128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8937" h="1287339">
                <a:moveTo>
                  <a:pt x="1443587" y="144706"/>
                </a:moveTo>
                <a:lnTo>
                  <a:pt x="1694351" y="489804"/>
                </a:lnTo>
                <a:lnTo>
                  <a:pt x="1715049" y="818233"/>
                </a:lnTo>
                <a:lnTo>
                  <a:pt x="2338937" y="1287339"/>
                </a:lnTo>
                <a:lnTo>
                  <a:pt x="986204" y="1187145"/>
                </a:lnTo>
                <a:lnTo>
                  <a:pt x="454819" y="1195021"/>
                </a:lnTo>
                <a:lnTo>
                  <a:pt x="0" y="506656"/>
                </a:lnTo>
                <a:lnTo>
                  <a:pt x="855052" y="0"/>
                </a:lnTo>
                <a:lnTo>
                  <a:pt x="1443587" y="144706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Puolivapaa piirto 6"/>
          <p:cNvSpPr/>
          <p:nvPr/>
        </p:nvSpPr>
        <p:spPr>
          <a:xfrm>
            <a:off x="3668407" y="3366538"/>
            <a:ext cx="684151" cy="806512"/>
          </a:xfrm>
          <a:custGeom>
            <a:avLst/>
            <a:gdLst>
              <a:gd name="connsiteX0" fmla="*/ 52754 w 715108"/>
              <a:gd name="connsiteY0" fmla="*/ 199293 h 674077"/>
              <a:gd name="connsiteX1" fmla="*/ 328247 w 715108"/>
              <a:gd name="connsiteY1" fmla="*/ 0 h 674077"/>
              <a:gd name="connsiteX2" fmla="*/ 656493 w 715108"/>
              <a:gd name="connsiteY2" fmla="*/ 76200 h 674077"/>
              <a:gd name="connsiteX3" fmla="*/ 715108 w 715108"/>
              <a:gd name="connsiteY3" fmla="*/ 580293 h 674077"/>
              <a:gd name="connsiteX4" fmla="*/ 205154 w 715108"/>
              <a:gd name="connsiteY4" fmla="*/ 674077 h 674077"/>
              <a:gd name="connsiteX5" fmla="*/ 0 w 715108"/>
              <a:gd name="connsiteY5" fmla="*/ 310662 h 674077"/>
              <a:gd name="connsiteX6" fmla="*/ 52754 w 715108"/>
              <a:gd name="connsiteY6" fmla="*/ 199293 h 674077"/>
              <a:gd name="connsiteX0" fmla="*/ 36085 w 698439"/>
              <a:gd name="connsiteY0" fmla="*/ 199293 h 674077"/>
              <a:gd name="connsiteX1" fmla="*/ 311578 w 698439"/>
              <a:gd name="connsiteY1" fmla="*/ 0 h 674077"/>
              <a:gd name="connsiteX2" fmla="*/ 639824 w 698439"/>
              <a:gd name="connsiteY2" fmla="*/ 76200 h 674077"/>
              <a:gd name="connsiteX3" fmla="*/ 698439 w 698439"/>
              <a:gd name="connsiteY3" fmla="*/ 580293 h 674077"/>
              <a:gd name="connsiteX4" fmla="*/ 188485 w 698439"/>
              <a:gd name="connsiteY4" fmla="*/ 674077 h 674077"/>
              <a:gd name="connsiteX5" fmla="*/ 0 w 698439"/>
              <a:gd name="connsiteY5" fmla="*/ 291612 h 674077"/>
              <a:gd name="connsiteX6" fmla="*/ 36085 w 698439"/>
              <a:gd name="connsiteY6" fmla="*/ 199293 h 674077"/>
              <a:gd name="connsiteX0" fmla="*/ 148004 w 698439"/>
              <a:gd name="connsiteY0" fmla="*/ 282636 h 674077"/>
              <a:gd name="connsiteX1" fmla="*/ 311578 w 698439"/>
              <a:gd name="connsiteY1" fmla="*/ 0 h 674077"/>
              <a:gd name="connsiteX2" fmla="*/ 639824 w 698439"/>
              <a:gd name="connsiteY2" fmla="*/ 76200 h 674077"/>
              <a:gd name="connsiteX3" fmla="*/ 698439 w 698439"/>
              <a:gd name="connsiteY3" fmla="*/ 580293 h 674077"/>
              <a:gd name="connsiteX4" fmla="*/ 188485 w 698439"/>
              <a:gd name="connsiteY4" fmla="*/ 674077 h 674077"/>
              <a:gd name="connsiteX5" fmla="*/ 0 w 698439"/>
              <a:gd name="connsiteY5" fmla="*/ 291612 h 674077"/>
              <a:gd name="connsiteX6" fmla="*/ 148004 w 698439"/>
              <a:gd name="connsiteY6" fmla="*/ 282636 h 674077"/>
              <a:gd name="connsiteX0" fmla="*/ 12272 w 698439"/>
              <a:gd name="connsiteY0" fmla="*/ 139761 h 674077"/>
              <a:gd name="connsiteX1" fmla="*/ 311578 w 698439"/>
              <a:gd name="connsiteY1" fmla="*/ 0 h 674077"/>
              <a:gd name="connsiteX2" fmla="*/ 639824 w 698439"/>
              <a:gd name="connsiteY2" fmla="*/ 76200 h 674077"/>
              <a:gd name="connsiteX3" fmla="*/ 698439 w 698439"/>
              <a:gd name="connsiteY3" fmla="*/ 580293 h 674077"/>
              <a:gd name="connsiteX4" fmla="*/ 188485 w 698439"/>
              <a:gd name="connsiteY4" fmla="*/ 674077 h 674077"/>
              <a:gd name="connsiteX5" fmla="*/ 0 w 698439"/>
              <a:gd name="connsiteY5" fmla="*/ 291612 h 674077"/>
              <a:gd name="connsiteX6" fmla="*/ 12272 w 698439"/>
              <a:gd name="connsiteY6" fmla="*/ 139761 h 674077"/>
              <a:gd name="connsiteX0" fmla="*/ 12272 w 698439"/>
              <a:gd name="connsiteY0" fmla="*/ 68324 h 602640"/>
              <a:gd name="connsiteX1" fmla="*/ 328247 w 698439"/>
              <a:gd name="connsiteY1" fmla="*/ 0 h 602640"/>
              <a:gd name="connsiteX2" fmla="*/ 639824 w 698439"/>
              <a:gd name="connsiteY2" fmla="*/ 4763 h 602640"/>
              <a:gd name="connsiteX3" fmla="*/ 698439 w 698439"/>
              <a:gd name="connsiteY3" fmla="*/ 508856 h 602640"/>
              <a:gd name="connsiteX4" fmla="*/ 188485 w 698439"/>
              <a:gd name="connsiteY4" fmla="*/ 602640 h 602640"/>
              <a:gd name="connsiteX5" fmla="*/ 0 w 698439"/>
              <a:gd name="connsiteY5" fmla="*/ 220175 h 602640"/>
              <a:gd name="connsiteX6" fmla="*/ 12272 w 698439"/>
              <a:gd name="connsiteY6" fmla="*/ 68324 h 602640"/>
              <a:gd name="connsiteX0" fmla="*/ 12272 w 698439"/>
              <a:gd name="connsiteY0" fmla="*/ 161193 h 695509"/>
              <a:gd name="connsiteX1" fmla="*/ 309197 w 698439"/>
              <a:gd name="connsiteY1" fmla="*/ 0 h 695509"/>
              <a:gd name="connsiteX2" fmla="*/ 639824 w 698439"/>
              <a:gd name="connsiteY2" fmla="*/ 97632 h 695509"/>
              <a:gd name="connsiteX3" fmla="*/ 698439 w 698439"/>
              <a:gd name="connsiteY3" fmla="*/ 601725 h 695509"/>
              <a:gd name="connsiteX4" fmla="*/ 188485 w 698439"/>
              <a:gd name="connsiteY4" fmla="*/ 695509 h 695509"/>
              <a:gd name="connsiteX5" fmla="*/ 0 w 698439"/>
              <a:gd name="connsiteY5" fmla="*/ 313044 h 695509"/>
              <a:gd name="connsiteX6" fmla="*/ 12272 w 698439"/>
              <a:gd name="connsiteY6" fmla="*/ 161193 h 695509"/>
              <a:gd name="connsiteX0" fmla="*/ 12272 w 698439"/>
              <a:gd name="connsiteY0" fmla="*/ 161193 h 695509"/>
              <a:gd name="connsiteX1" fmla="*/ 309197 w 698439"/>
              <a:gd name="connsiteY1" fmla="*/ 0 h 695509"/>
              <a:gd name="connsiteX2" fmla="*/ 644587 w 698439"/>
              <a:gd name="connsiteY2" fmla="*/ 190501 h 695509"/>
              <a:gd name="connsiteX3" fmla="*/ 698439 w 698439"/>
              <a:gd name="connsiteY3" fmla="*/ 601725 h 695509"/>
              <a:gd name="connsiteX4" fmla="*/ 188485 w 698439"/>
              <a:gd name="connsiteY4" fmla="*/ 695509 h 695509"/>
              <a:gd name="connsiteX5" fmla="*/ 0 w 698439"/>
              <a:gd name="connsiteY5" fmla="*/ 313044 h 695509"/>
              <a:gd name="connsiteX6" fmla="*/ 12272 w 698439"/>
              <a:gd name="connsiteY6" fmla="*/ 161193 h 695509"/>
              <a:gd name="connsiteX0" fmla="*/ 12272 w 698439"/>
              <a:gd name="connsiteY0" fmla="*/ 161193 h 695509"/>
              <a:gd name="connsiteX1" fmla="*/ 309197 w 698439"/>
              <a:gd name="connsiteY1" fmla="*/ 0 h 695509"/>
              <a:gd name="connsiteX2" fmla="*/ 639824 w 698439"/>
              <a:gd name="connsiteY2" fmla="*/ 109538 h 695509"/>
              <a:gd name="connsiteX3" fmla="*/ 698439 w 698439"/>
              <a:gd name="connsiteY3" fmla="*/ 601725 h 695509"/>
              <a:gd name="connsiteX4" fmla="*/ 188485 w 698439"/>
              <a:gd name="connsiteY4" fmla="*/ 695509 h 695509"/>
              <a:gd name="connsiteX5" fmla="*/ 0 w 698439"/>
              <a:gd name="connsiteY5" fmla="*/ 313044 h 695509"/>
              <a:gd name="connsiteX6" fmla="*/ 12272 w 698439"/>
              <a:gd name="connsiteY6" fmla="*/ 161193 h 695509"/>
              <a:gd name="connsiteX0" fmla="*/ 12272 w 698439"/>
              <a:gd name="connsiteY0" fmla="*/ 161193 h 731228"/>
              <a:gd name="connsiteX1" fmla="*/ 309197 w 698439"/>
              <a:gd name="connsiteY1" fmla="*/ 0 h 731228"/>
              <a:gd name="connsiteX2" fmla="*/ 639824 w 698439"/>
              <a:gd name="connsiteY2" fmla="*/ 109538 h 731228"/>
              <a:gd name="connsiteX3" fmla="*/ 698439 w 698439"/>
              <a:gd name="connsiteY3" fmla="*/ 601725 h 731228"/>
              <a:gd name="connsiteX4" fmla="*/ 274210 w 698439"/>
              <a:gd name="connsiteY4" fmla="*/ 731228 h 731228"/>
              <a:gd name="connsiteX5" fmla="*/ 0 w 698439"/>
              <a:gd name="connsiteY5" fmla="*/ 313044 h 731228"/>
              <a:gd name="connsiteX6" fmla="*/ 12272 w 698439"/>
              <a:gd name="connsiteY6" fmla="*/ 161193 h 731228"/>
              <a:gd name="connsiteX0" fmla="*/ 12272 w 684151"/>
              <a:gd name="connsiteY0" fmla="*/ 161193 h 806512"/>
              <a:gd name="connsiteX1" fmla="*/ 309197 w 684151"/>
              <a:gd name="connsiteY1" fmla="*/ 0 h 806512"/>
              <a:gd name="connsiteX2" fmla="*/ 639824 w 684151"/>
              <a:gd name="connsiteY2" fmla="*/ 109538 h 806512"/>
              <a:gd name="connsiteX3" fmla="*/ 684151 w 684151"/>
              <a:gd name="connsiteY3" fmla="*/ 806512 h 806512"/>
              <a:gd name="connsiteX4" fmla="*/ 274210 w 684151"/>
              <a:gd name="connsiteY4" fmla="*/ 731228 h 806512"/>
              <a:gd name="connsiteX5" fmla="*/ 0 w 684151"/>
              <a:gd name="connsiteY5" fmla="*/ 313044 h 806512"/>
              <a:gd name="connsiteX6" fmla="*/ 12272 w 684151"/>
              <a:gd name="connsiteY6" fmla="*/ 161193 h 80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4151" h="806512">
                <a:moveTo>
                  <a:pt x="12272" y="161193"/>
                </a:moveTo>
                <a:lnTo>
                  <a:pt x="309197" y="0"/>
                </a:lnTo>
                <a:lnTo>
                  <a:pt x="639824" y="109538"/>
                </a:lnTo>
                <a:lnTo>
                  <a:pt x="684151" y="806512"/>
                </a:lnTo>
                <a:lnTo>
                  <a:pt x="274210" y="731228"/>
                </a:lnTo>
                <a:lnTo>
                  <a:pt x="0" y="313044"/>
                </a:lnTo>
                <a:lnTo>
                  <a:pt x="12272" y="161193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uolivapaa piirto 7"/>
          <p:cNvSpPr/>
          <p:nvPr/>
        </p:nvSpPr>
        <p:spPr>
          <a:xfrm>
            <a:off x="2199176" y="2545190"/>
            <a:ext cx="1159119" cy="1055626"/>
          </a:xfrm>
          <a:custGeom>
            <a:avLst/>
            <a:gdLst>
              <a:gd name="connsiteX0" fmla="*/ 468924 w 873370"/>
              <a:gd name="connsiteY0" fmla="*/ 867508 h 961292"/>
              <a:gd name="connsiteX1" fmla="*/ 0 w 873370"/>
              <a:gd name="connsiteY1" fmla="*/ 222739 h 961292"/>
              <a:gd name="connsiteX2" fmla="*/ 433754 w 873370"/>
              <a:gd name="connsiteY2" fmla="*/ 0 h 961292"/>
              <a:gd name="connsiteX3" fmla="*/ 873370 w 873370"/>
              <a:gd name="connsiteY3" fmla="*/ 580292 h 961292"/>
              <a:gd name="connsiteX4" fmla="*/ 586154 w 873370"/>
              <a:gd name="connsiteY4" fmla="*/ 961292 h 961292"/>
              <a:gd name="connsiteX5" fmla="*/ 468924 w 873370"/>
              <a:gd name="connsiteY5" fmla="*/ 867508 h 961292"/>
              <a:gd name="connsiteX0" fmla="*/ 468924 w 873370"/>
              <a:gd name="connsiteY0" fmla="*/ 867508 h 867508"/>
              <a:gd name="connsiteX1" fmla="*/ 0 w 873370"/>
              <a:gd name="connsiteY1" fmla="*/ 222739 h 867508"/>
              <a:gd name="connsiteX2" fmla="*/ 433754 w 873370"/>
              <a:gd name="connsiteY2" fmla="*/ 0 h 867508"/>
              <a:gd name="connsiteX3" fmla="*/ 873370 w 873370"/>
              <a:gd name="connsiteY3" fmla="*/ 580292 h 867508"/>
              <a:gd name="connsiteX4" fmla="*/ 590917 w 873370"/>
              <a:gd name="connsiteY4" fmla="*/ 846992 h 867508"/>
              <a:gd name="connsiteX5" fmla="*/ 468924 w 873370"/>
              <a:gd name="connsiteY5" fmla="*/ 867508 h 867508"/>
              <a:gd name="connsiteX0" fmla="*/ 549886 w 954332"/>
              <a:gd name="connsiteY0" fmla="*/ 867508 h 867508"/>
              <a:gd name="connsiteX1" fmla="*/ 0 w 954332"/>
              <a:gd name="connsiteY1" fmla="*/ 301320 h 867508"/>
              <a:gd name="connsiteX2" fmla="*/ 514716 w 954332"/>
              <a:gd name="connsiteY2" fmla="*/ 0 h 867508"/>
              <a:gd name="connsiteX3" fmla="*/ 954332 w 954332"/>
              <a:gd name="connsiteY3" fmla="*/ 580292 h 867508"/>
              <a:gd name="connsiteX4" fmla="*/ 671879 w 954332"/>
              <a:gd name="connsiteY4" fmla="*/ 846992 h 867508"/>
              <a:gd name="connsiteX5" fmla="*/ 549886 w 954332"/>
              <a:gd name="connsiteY5" fmla="*/ 867508 h 867508"/>
              <a:gd name="connsiteX0" fmla="*/ 549886 w 954332"/>
              <a:gd name="connsiteY0" fmla="*/ 1012764 h 1012764"/>
              <a:gd name="connsiteX1" fmla="*/ 0 w 954332"/>
              <a:gd name="connsiteY1" fmla="*/ 446576 h 1012764"/>
              <a:gd name="connsiteX2" fmla="*/ 657591 w 954332"/>
              <a:gd name="connsiteY2" fmla="*/ 0 h 1012764"/>
              <a:gd name="connsiteX3" fmla="*/ 954332 w 954332"/>
              <a:gd name="connsiteY3" fmla="*/ 725548 h 1012764"/>
              <a:gd name="connsiteX4" fmla="*/ 671879 w 954332"/>
              <a:gd name="connsiteY4" fmla="*/ 992248 h 1012764"/>
              <a:gd name="connsiteX5" fmla="*/ 549886 w 954332"/>
              <a:gd name="connsiteY5" fmla="*/ 1012764 h 1012764"/>
              <a:gd name="connsiteX0" fmla="*/ 549886 w 1159119"/>
              <a:gd name="connsiteY0" fmla="*/ 1012764 h 1012764"/>
              <a:gd name="connsiteX1" fmla="*/ 0 w 1159119"/>
              <a:gd name="connsiteY1" fmla="*/ 446576 h 1012764"/>
              <a:gd name="connsiteX2" fmla="*/ 657591 w 1159119"/>
              <a:gd name="connsiteY2" fmla="*/ 0 h 1012764"/>
              <a:gd name="connsiteX3" fmla="*/ 1159119 w 1159119"/>
              <a:gd name="connsiteY3" fmla="*/ 430273 h 1012764"/>
              <a:gd name="connsiteX4" fmla="*/ 671879 w 1159119"/>
              <a:gd name="connsiteY4" fmla="*/ 992248 h 1012764"/>
              <a:gd name="connsiteX5" fmla="*/ 549886 w 1159119"/>
              <a:gd name="connsiteY5" fmla="*/ 1012764 h 1012764"/>
              <a:gd name="connsiteX0" fmla="*/ 549886 w 1159119"/>
              <a:gd name="connsiteY0" fmla="*/ 1012764 h 1012764"/>
              <a:gd name="connsiteX1" fmla="*/ 0 w 1159119"/>
              <a:gd name="connsiteY1" fmla="*/ 446576 h 1012764"/>
              <a:gd name="connsiteX2" fmla="*/ 657591 w 1159119"/>
              <a:gd name="connsiteY2" fmla="*/ 0 h 1012764"/>
              <a:gd name="connsiteX3" fmla="*/ 1159119 w 1159119"/>
              <a:gd name="connsiteY3" fmla="*/ 430273 h 1012764"/>
              <a:gd name="connsiteX4" fmla="*/ 1050498 w 1159119"/>
              <a:gd name="connsiteY4" fmla="*/ 880329 h 1012764"/>
              <a:gd name="connsiteX5" fmla="*/ 549886 w 1159119"/>
              <a:gd name="connsiteY5" fmla="*/ 1012764 h 1012764"/>
              <a:gd name="connsiteX0" fmla="*/ 583224 w 1159119"/>
              <a:gd name="connsiteY0" fmla="*/ 1055626 h 1055626"/>
              <a:gd name="connsiteX1" fmla="*/ 0 w 1159119"/>
              <a:gd name="connsiteY1" fmla="*/ 446576 h 1055626"/>
              <a:gd name="connsiteX2" fmla="*/ 657591 w 1159119"/>
              <a:gd name="connsiteY2" fmla="*/ 0 h 1055626"/>
              <a:gd name="connsiteX3" fmla="*/ 1159119 w 1159119"/>
              <a:gd name="connsiteY3" fmla="*/ 430273 h 1055626"/>
              <a:gd name="connsiteX4" fmla="*/ 1050498 w 1159119"/>
              <a:gd name="connsiteY4" fmla="*/ 880329 h 1055626"/>
              <a:gd name="connsiteX5" fmla="*/ 583224 w 1159119"/>
              <a:gd name="connsiteY5" fmla="*/ 1055626 h 10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9119" h="1055626">
                <a:moveTo>
                  <a:pt x="583224" y="1055626"/>
                </a:moveTo>
                <a:lnTo>
                  <a:pt x="0" y="446576"/>
                </a:lnTo>
                <a:lnTo>
                  <a:pt x="657591" y="0"/>
                </a:lnTo>
                <a:lnTo>
                  <a:pt x="1159119" y="430273"/>
                </a:lnTo>
                <a:lnTo>
                  <a:pt x="1050498" y="880329"/>
                </a:lnTo>
                <a:lnTo>
                  <a:pt x="583224" y="1055626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07850947-768E-41EA-8897-FF3F715D4D9E}"/>
              </a:ext>
            </a:extLst>
          </p:cNvPr>
          <p:cNvSpPr txBox="1"/>
          <p:nvPr/>
        </p:nvSpPr>
        <p:spPr>
          <a:xfrm>
            <a:off x="4551412" y="5510903"/>
            <a:ext cx="1696438" cy="261610"/>
          </a:xfrm>
          <a:prstGeom prst="rect">
            <a:avLst/>
          </a:prstGeom>
          <a:solidFill>
            <a:srgbClr val="92D050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Voimassa 6.-7.9.2023</a:t>
            </a:r>
          </a:p>
        </p:txBody>
      </p:sp>
      <p:cxnSp>
        <p:nvCxnSpPr>
          <p:cNvPr id="13" name="Suora nuoliyhdysviiva 12">
            <a:extLst>
              <a:ext uri="{FF2B5EF4-FFF2-40B4-BE49-F238E27FC236}">
                <a16:creationId xmlns:a16="http://schemas.microsoft.com/office/drawing/2014/main" id="{A0886AE0-B79F-45AB-BFFE-375DC850046A}"/>
              </a:ext>
            </a:extLst>
          </p:cNvPr>
          <p:cNvCxnSpPr>
            <a:cxnSpLocks/>
            <a:stCxn id="12" idx="0"/>
            <a:endCxn id="7" idx="3"/>
          </p:cNvCxnSpPr>
          <p:nvPr/>
        </p:nvCxnSpPr>
        <p:spPr>
          <a:xfrm flipH="1" flipV="1">
            <a:off x="4352558" y="4173050"/>
            <a:ext cx="1047073" cy="133785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iruutu 14">
            <a:extLst>
              <a:ext uri="{FF2B5EF4-FFF2-40B4-BE49-F238E27FC236}">
                <a16:creationId xmlns:a16="http://schemas.microsoft.com/office/drawing/2014/main" id="{07850947-768E-41EA-8897-FF3F715D4D9E}"/>
              </a:ext>
            </a:extLst>
          </p:cNvPr>
          <p:cNvSpPr txBox="1"/>
          <p:nvPr/>
        </p:nvSpPr>
        <p:spPr>
          <a:xfrm>
            <a:off x="4533309" y="6021288"/>
            <a:ext cx="1696438" cy="261610"/>
          </a:xfrm>
          <a:prstGeom prst="rect">
            <a:avLst/>
          </a:prstGeom>
          <a:solidFill>
            <a:srgbClr val="92D05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262626"/>
                </a:solidFill>
              </a:rPr>
              <a:t>Voimassa 4.-7.2023</a:t>
            </a:r>
          </a:p>
        </p:txBody>
      </p:sp>
      <p:cxnSp>
        <p:nvCxnSpPr>
          <p:cNvPr id="16" name="Suora nuoliyhdysviiva 15">
            <a:extLst>
              <a:ext uri="{FF2B5EF4-FFF2-40B4-BE49-F238E27FC236}">
                <a16:creationId xmlns:a16="http://schemas.microsoft.com/office/drawing/2014/main" id="{A0886AE0-B79F-45AB-BFFE-375DC850046A}"/>
              </a:ext>
            </a:extLst>
          </p:cNvPr>
          <p:cNvCxnSpPr>
            <a:cxnSpLocks/>
            <a:stCxn id="15" idx="1"/>
            <a:endCxn id="2" idx="4"/>
          </p:cNvCxnSpPr>
          <p:nvPr/>
        </p:nvCxnSpPr>
        <p:spPr>
          <a:xfrm flipH="1" flipV="1">
            <a:off x="3050198" y="5243330"/>
            <a:ext cx="1483111" cy="90876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iruutu 18">
            <a:extLst>
              <a:ext uri="{FF2B5EF4-FFF2-40B4-BE49-F238E27FC236}">
                <a16:creationId xmlns:a16="http://schemas.microsoft.com/office/drawing/2014/main" id="{07850947-768E-41EA-8897-FF3F715D4D9E}"/>
              </a:ext>
            </a:extLst>
          </p:cNvPr>
          <p:cNvSpPr txBox="1"/>
          <p:nvPr/>
        </p:nvSpPr>
        <p:spPr>
          <a:xfrm>
            <a:off x="561976" y="5595542"/>
            <a:ext cx="1696438" cy="261610"/>
          </a:xfrm>
          <a:prstGeom prst="rect">
            <a:avLst/>
          </a:prstGeom>
          <a:solidFill>
            <a:srgbClr val="92D05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262626"/>
                </a:solidFill>
              </a:rPr>
              <a:t>Voimassa 4.-5.9.2023</a:t>
            </a:r>
          </a:p>
        </p:txBody>
      </p:sp>
      <p:cxnSp>
        <p:nvCxnSpPr>
          <p:cNvPr id="20" name="Suora nuoliyhdysviiva 19">
            <a:extLst>
              <a:ext uri="{FF2B5EF4-FFF2-40B4-BE49-F238E27FC236}">
                <a16:creationId xmlns:a16="http://schemas.microsoft.com/office/drawing/2014/main" id="{A0886AE0-B79F-45AB-BFFE-375DC850046A}"/>
              </a:ext>
            </a:extLst>
          </p:cNvPr>
          <p:cNvCxnSpPr>
            <a:cxnSpLocks/>
            <a:stCxn id="19" idx="0"/>
            <a:endCxn id="8" idx="1"/>
          </p:cNvCxnSpPr>
          <p:nvPr/>
        </p:nvCxnSpPr>
        <p:spPr>
          <a:xfrm flipV="1">
            <a:off x="1410195" y="2991766"/>
            <a:ext cx="788981" cy="26037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uolivapaa piirto 25"/>
          <p:cNvSpPr/>
          <p:nvPr/>
        </p:nvSpPr>
        <p:spPr>
          <a:xfrm>
            <a:off x="4119563" y="2143125"/>
            <a:ext cx="1866900" cy="854869"/>
          </a:xfrm>
          <a:custGeom>
            <a:avLst/>
            <a:gdLst>
              <a:gd name="connsiteX0" fmla="*/ 0 w 1866900"/>
              <a:gd name="connsiteY0" fmla="*/ 740569 h 854869"/>
              <a:gd name="connsiteX1" fmla="*/ 435768 w 1866900"/>
              <a:gd name="connsiteY1" fmla="*/ 0 h 854869"/>
              <a:gd name="connsiteX2" fmla="*/ 1866900 w 1866900"/>
              <a:gd name="connsiteY2" fmla="*/ 152400 h 854869"/>
              <a:gd name="connsiteX3" fmla="*/ 1657350 w 1866900"/>
              <a:gd name="connsiteY3" fmla="*/ 688181 h 854869"/>
              <a:gd name="connsiteX4" fmla="*/ 1435893 w 1866900"/>
              <a:gd name="connsiteY4" fmla="*/ 854869 h 854869"/>
              <a:gd name="connsiteX5" fmla="*/ 0 w 1866900"/>
              <a:gd name="connsiteY5" fmla="*/ 740569 h 854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6900" h="854869">
                <a:moveTo>
                  <a:pt x="0" y="740569"/>
                </a:moveTo>
                <a:lnTo>
                  <a:pt x="435768" y="0"/>
                </a:lnTo>
                <a:lnTo>
                  <a:pt x="1866900" y="152400"/>
                </a:lnTo>
                <a:lnTo>
                  <a:pt x="1657350" y="688181"/>
                </a:lnTo>
                <a:lnTo>
                  <a:pt x="1435893" y="854869"/>
                </a:lnTo>
                <a:lnTo>
                  <a:pt x="0" y="740569"/>
                </a:lnTo>
                <a:close/>
              </a:path>
            </a:pathLst>
          </a:custGeom>
          <a:solidFill>
            <a:srgbClr val="FF0000">
              <a:alpha val="3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07850947-768E-41EA-8897-FF3F715D4D9E}"/>
              </a:ext>
            </a:extLst>
          </p:cNvPr>
          <p:cNvSpPr txBox="1"/>
          <p:nvPr/>
        </p:nvSpPr>
        <p:spPr>
          <a:xfrm>
            <a:off x="7193350" y="3336388"/>
            <a:ext cx="1696438" cy="261610"/>
          </a:xfrm>
          <a:prstGeom prst="rect">
            <a:avLst/>
          </a:prstGeom>
          <a:solidFill>
            <a:srgbClr val="92D05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262626"/>
                </a:solidFill>
              </a:rPr>
              <a:t>Voimassa 3.-6.9.2023</a:t>
            </a:r>
          </a:p>
        </p:txBody>
      </p:sp>
      <p:cxnSp>
        <p:nvCxnSpPr>
          <p:cNvPr id="31" name="Suora nuoliyhdysviiva 30">
            <a:extLst>
              <a:ext uri="{FF2B5EF4-FFF2-40B4-BE49-F238E27FC236}">
                <a16:creationId xmlns:a16="http://schemas.microsoft.com/office/drawing/2014/main" id="{A0886AE0-B79F-45AB-BFFE-375DC850046A}"/>
              </a:ext>
            </a:extLst>
          </p:cNvPr>
          <p:cNvCxnSpPr>
            <a:cxnSpLocks/>
            <a:stCxn id="30" idx="0"/>
            <a:endCxn id="26" idx="3"/>
          </p:cNvCxnSpPr>
          <p:nvPr/>
        </p:nvCxnSpPr>
        <p:spPr>
          <a:xfrm flipH="1" flipV="1">
            <a:off x="5776913" y="2831306"/>
            <a:ext cx="2264656" cy="50508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347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V-MAAVOIMAT">
      <a:dk1>
        <a:srgbClr val="262626"/>
      </a:dk1>
      <a:lt1>
        <a:srgbClr val="FFFFFF"/>
      </a:lt1>
      <a:dk2>
        <a:srgbClr val="262626"/>
      </a:dk2>
      <a:lt2>
        <a:srgbClr val="FFFFFF"/>
      </a:lt2>
      <a:accent1>
        <a:srgbClr val="006849"/>
      </a:accent1>
      <a:accent2>
        <a:srgbClr val="4D9580"/>
      </a:accent2>
      <a:accent3>
        <a:srgbClr val="B2D2C8"/>
      </a:accent3>
      <a:accent4>
        <a:srgbClr val="D9E8E4"/>
      </a:accent4>
      <a:accent5>
        <a:srgbClr val="4D4D4D"/>
      </a:accent5>
      <a:accent6>
        <a:srgbClr val="ACACAC"/>
      </a:accent6>
      <a:hlink>
        <a:srgbClr val="FFFFFF"/>
      </a:hlink>
      <a:folHlink>
        <a:srgbClr val="FFFFFF"/>
      </a:folHlink>
    </a:clrScheme>
    <a:fontScheme name="P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24604</TotalTime>
  <Words>38</Words>
  <Application>Microsoft Office PowerPoint</Application>
  <PresentationFormat>Näytössä katseltava diaesitys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MT12972 Liite 1 ETELÄ-KYMI 2/23 harjoitusalue 3.-8.9.2023</vt:lpstr>
      <vt:lpstr>MT12972 Liite 1 ETELÄ-KYMI 2/23 harjoituksen miehittämättömien ilma-alusten lentokieltoalueet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SST</dc:creator>
  <cp:lastModifiedBy>Envall Erasmus PV KARPR</cp:lastModifiedBy>
  <cp:revision>563</cp:revision>
  <cp:lastPrinted>2022-09-05T15:28:40Z</cp:lastPrinted>
  <dcterms:created xsi:type="dcterms:W3CDTF">2014-10-24T09:34:52Z</dcterms:created>
  <dcterms:modified xsi:type="dcterms:W3CDTF">2023-06-12T12:42:31Z</dcterms:modified>
</cp:coreProperties>
</file>