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1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E923-09A6-445F-B09E-32A74ECA0D89}" type="datetimeFigureOut">
              <a:rPr lang="fi-FI" smtClean="0"/>
              <a:t>13.09.2022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2" y="748032"/>
            <a:ext cx="5904000" cy="606534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36116" y="150028"/>
            <a:ext cx="75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ITÄ-SUOMEN VIESTIPATALJOONAN JOHTAMISJÄRJESTELMÄHARJOITUS 2B:N (JJH2B) HARJOITUSALUE 3</a:t>
            </a:r>
            <a:r>
              <a:rPr lang="fi-FI"/>
              <a:t>.-6.10.2022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107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MS14223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" name="Puolivapaa piirto 1"/>
          <p:cNvSpPr/>
          <p:nvPr/>
        </p:nvSpPr>
        <p:spPr>
          <a:xfrm>
            <a:off x="2121408" y="2151372"/>
            <a:ext cx="4178808" cy="4617720"/>
          </a:xfrm>
          <a:custGeom>
            <a:avLst/>
            <a:gdLst>
              <a:gd name="connsiteX0" fmla="*/ 2020824 w 4178808"/>
              <a:gd name="connsiteY0" fmla="*/ 54864 h 4581144"/>
              <a:gd name="connsiteX1" fmla="*/ 1892808 w 4178808"/>
              <a:gd name="connsiteY1" fmla="*/ 118872 h 4581144"/>
              <a:gd name="connsiteX2" fmla="*/ 1645920 w 4178808"/>
              <a:gd name="connsiteY2" fmla="*/ 146304 h 4581144"/>
              <a:gd name="connsiteX3" fmla="*/ 1344168 w 4178808"/>
              <a:gd name="connsiteY3" fmla="*/ 0 h 4581144"/>
              <a:gd name="connsiteX4" fmla="*/ 548640 w 4178808"/>
              <a:gd name="connsiteY4" fmla="*/ 100584 h 4581144"/>
              <a:gd name="connsiteX5" fmla="*/ 18288 w 4178808"/>
              <a:gd name="connsiteY5" fmla="*/ 795528 h 4581144"/>
              <a:gd name="connsiteX6" fmla="*/ 0 w 4178808"/>
              <a:gd name="connsiteY6" fmla="*/ 2176272 h 4581144"/>
              <a:gd name="connsiteX7" fmla="*/ 402336 w 4178808"/>
              <a:gd name="connsiteY7" fmla="*/ 2633472 h 4581144"/>
              <a:gd name="connsiteX8" fmla="*/ 512064 w 4178808"/>
              <a:gd name="connsiteY8" fmla="*/ 3319272 h 4581144"/>
              <a:gd name="connsiteX9" fmla="*/ 877824 w 4178808"/>
              <a:gd name="connsiteY9" fmla="*/ 4471416 h 4581144"/>
              <a:gd name="connsiteX10" fmla="*/ 2788920 w 4178808"/>
              <a:gd name="connsiteY10" fmla="*/ 4581144 h 4581144"/>
              <a:gd name="connsiteX11" fmla="*/ 3154680 w 4178808"/>
              <a:gd name="connsiteY11" fmla="*/ 3822192 h 4581144"/>
              <a:gd name="connsiteX12" fmla="*/ 3355848 w 4178808"/>
              <a:gd name="connsiteY12" fmla="*/ 3255264 h 4581144"/>
              <a:gd name="connsiteX13" fmla="*/ 3465576 w 4178808"/>
              <a:gd name="connsiteY13" fmla="*/ 2880360 h 4581144"/>
              <a:gd name="connsiteX14" fmla="*/ 4178808 w 4178808"/>
              <a:gd name="connsiteY14" fmla="*/ 2386584 h 4581144"/>
              <a:gd name="connsiteX15" fmla="*/ 4114800 w 4178808"/>
              <a:gd name="connsiteY15" fmla="*/ 1508760 h 4581144"/>
              <a:gd name="connsiteX16" fmla="*/ 3127248 w 4178808"/>
              <a:gd name="connsiteY16" fmla="*/ 1545336 h 4581144"/>
              <a:gd name="connsiteX17" fmla="*/ 2404872 w 4178808"/>
              <a:gd name="connsiteY17" fmla="*/ 64008 h 4581144"/>
              <a:gd name="connsiteX18" fmla="*/ 2020824 w 4178808"/>
              <a:gd name="connsiteY18" fmla="*/ 54864 h 4581144"/>
              <a:gd name="connsiteX0" fmla="*/ 2020824 w 4178808"/>
              <a:gd name="connsiteY0" fmla="*/ 54864 h 4617720"/>
              <a:gd name="connsiteX1" fmla="*/ 1892808 w 4178808"/>
              <a:gd name="connsiteY1" fmla="*/ 118872 h 4617720"/>
              <a:gd name="connsiteX2" fmla="*/ 1645920 w 4178808"/>
              <a:gd name="connsiteY2" fmla="*/ 146304 h 4617720"/>
              <a:gd name="connsiteX3" fmla="*/ 1344168 w 4178808"/>
              <a:gd name="connsiteY3" fmla="*/ 0 h 4617720"/>
              <a:gd name="connsiteX4" fmla="*/ 548640 w 4178808"/>
              <a:gd name="connsiteY4" fmla="*/ 100584 h 4617720"/>
              <a:gd name="connsiteX5" fmla="*/ 18288 w 4178808"/>
              <a:gd name="connsiteY5" fmla="*/ 795528 h 4617720"/>
              <a:gd name="connsiteX6" fmla="*/ 0 w 4178808"/>
              <a:gd name="connsiteY6" fmla="*/ 2176272 h 4617720"/>
              <a:gd name="connsiteX7" fmla="*/ 402336 w 4178808"/>
              <a:gd name="connsiteY7" fmla="*/ 2633472 h 4617720"/>
              <a:gd name="connsiteX8" fmla="*/ 512064 w 4178808"/>
              <a:gd name="connsiteY8" fmla="*/ 3319272 h 4617720"/>
              <a:gd name="connsiteX9" fmla="*/ 914400 w 4178808"/>
              <a:gd name="connsiteY9" fmla="*/ 4617720 h 4617720"/>
              <a:gd name="connsiteX10" fmla="*/ 2788920 w 4178808"/>
              <a:gd name="connsiteY10" fmla="*/ 4581144 h 4617720"/>
              <a:gd name="connsiteX11" fmla="*/ 3154680 w 4178808"/>
              <a:gd name="connsiteY11" fmla="*/ 3822192 h 4617720"/>
              <a:gd name="connsiteX12" fmla="*/ 3355848 w 4178808"/>
              <a:gd name="connsiteY12" fmla="*/ 3255264 h 4617720"/>
              <a:gd name="connsiteX13" fmla="*/ 3465576 w 4178808"/>
              <a:gd name="connsiteY13" fmla="*/ 2880360 h 4617720"/>
              <a:gd name="connsiteX14" fmla="*/ 4178808 w 4178808"/>
              <a:gd name="connsiteY14" fmla="*/ 2386584 h 4617720"/>
              <a:gd name="connsiteX15" fmla="*/ 4114800 w 4178808"/>
              <a:gd name="connsiteY15" fmla="*/ 1508760 h 4617720"/>
              <a:gd name="connsiteX16" fmla="*/ 3127248 w 4178808"/>
              <a:gd name="connsiteY16" fmla="*/ 1545336 h 4617720"/>
              <a:gd name="connsiteX17" fmla="*/ 2404872 w 4178808"/>
              <a:gd name="connsiteY17" fmla="*/ 64008 h 4617720"/>
              <a:gd name="connsiteX18" fmla="*/ 2020824 w 4178808"/>
              <a:gd name="connsiteY18" fmla="*/ 54864 h 46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78808" h="4617720">
                <a:moveTo>
                  <a:pt x="2020824" y="54864"/>
                </a:moveTo>
                <a:lnTo>
                  <a:pt x="1892808" y="118872"/>
                </a:lnTo>
                <a:lnTo>
                  <a:pt x="1645920" y="146304"/>
                </a:lnTo>
                <a:lnTo>
                  <a:pt x="1344168" y="0"/>
                </a:lnTo>
                <a:lnTo>
                  <a:pt x="548640" y="100584"/>
                </a:lnTo>
                <a:lnTo>
                  <a:pt x="18288" y="795528"/>
                </a:lnTo>
                <a:lnTo>
                  <a:pt x="0" y="2176272"/>
                </a:lnTo>
                <a:lnTo>
                  <a:pt x="402336" y="2633472"/>
                </a:lnTo>
                <a:lnTo>
                  <a:pt x="512064" y="3319272"/>
                </a:lnTo>
                <a:lnTo>
                  <a:pt x="914400" y="4617720"/>
                </a:lnTo>
                <a:lnTo>
                  <a:pt x="2788920" y="4581144"/>
                </a:lnTo>
                <a:lnTo>
                  <a:pt x="3154680" y="3822192"/>
                </a:lnTo>
                <a:lnTo>
                  <a:pt x="3355848" y="3255264"/>
                </a:lnTo>
                <a:lnTo>
                  <a:pt x="3465576" y="2880360"/>
                </a:lnTo>
                <a:lnTo>
                  <a:pt x="4178808" y="2386584"/>
                </a:lnTo>
                <a:lnTo>
                  <a:pt x="4114800" y="1508760"/>
                </a:lnTo>
                <a:lnTo>
                  <a:pt x="3127248" y="1545336"/>
                </a:lnTo>
                <a:lnTo>
                  <a:pt x="2404872" y="64008"/>
                </a:lnTo>
                <a:lnTo>
                  <a:pt x="2020824" y="54864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2" y="748032"/>
            <a:ext cx="5904000" cy="6065344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36116" y="150028"/>
            <a:ext cx="7548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SALPAUSSELÄN ILMATORJUNTAPATTERISTON JOHTAMISJÄRJESTELMÄHARJOITUS 2B:N (JJH2B) HARJOITUSALUE 10.-13.10.2022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MS14223</a:t>
            </a:r>
          </a:p>
        </p:txBody>
      </p:sp>
      <p:sp>
        <p:nvSpPr>
          <p:cNvPr id="2" name="Puolivapaa piirto 1"/>
          <p:cNvSpPr/>
          <p:nvPr/>
        </p:nvSpPr>
        <p:spPr>
          <a:xfrm>
            <a:off x="2121408" y="2151372"/>
            <a:ext cx="2404872" cy="2670048"/>
          </a:xfrm>
          <a:custGeom>
            <a:avLst/>
            <a:gdLst>
              <a:gd name="connsiteX0" fmla="*/ 2020824 w 4178808"/>
              <a:gd name="connsiteY0" fmla="*/ 54864 h 4581144"/>
              <a:gd name="connsiteX1" fmla="*/ 1892808 w 4178808"/>
              <a:gd name="connsiteY1" fmla="*/ 118872 h 4581144"/>
              <a:gd name="connsiteX2" fmla="*/ 1645920 w 4178808"/>
              <a:gd name="connsiteY2" fmla="*/ 146304 h 4581144"/>
              <a:gd name="connsiteX3" fmla="*/ 1344168 w 4178808"/>
              <a:gd name="connsiteY3" fmla="*/ 0 h 4581144"/>
              <a:gd name="connsiteX4" fmla="*/ 548640 w 4178808"/>
              <a:gd name="connsiteY4" fmla="*/ 100584 h 4581144"/>
              <a:gd name="connsiteX5" fmla="*/ 18288 w 4178808"/>
              <a:gd name="connsiteY5" fmla="*/ 795528 h 4581144"/>
              <a:gd name="connsiteX6" fmla="*/ 0 w 4178808"/>
              <a:gd name="connsiteY6" fmla="*/ 2176272 h 4581144"/>
              <a:gd name="connsiteX7" fmla="*/ 402336 w 4178808"/>
              <a:gd name="connsiteY7" fmla="*/ 2633472 h 4581144"/>
              <a:gd name="connsiteX8" fmla="*/ 512064 w 4178808"/>
              <a:gd name="connsiteY8" fmla="*/ 3319272 h 4581144"/>
              <a:gd name="connsiteX9" fmla="*/ 877824 w 4178808"/>
              <a:gd name="connsiteY9" fmla="*/ 4471416 h 4581144"/>
              <a:gd name="connsiteX10" fmla="*/ 2788920 w 4178808"/>
              <a:gd name="connsiteY10" fmla="*/ 4581144 h 4581144"/>
              <a:gd name="connsiteX11" fmla="*/ 3154680 w 4178808"/>
              <a:gd name="connsiteY11" fmla="*/ 3822192 h 4581144"/>
              <a:gd name="connsiteX12" fmla="*/ 3355848 w 4178808"/>
              <a:gd name="connsiteY12" fmla="*/ 3255264 h 4581144"/>
              <a:gd name="connsiteX13" fmla="*/ 3465576 w 4178808"/>
              <a:gd name="connsiteY13" fmla="*/ 2880360 h 4581144"/>
              <a:gd name="connsiteX14" fmla="*/ 4178808 w 4178808"/>
              <a:gd name="connsiteY14" fmla="*/ 2386584 h 4581144"/>
              <a:gd name="connsiteX15" fmla="*/ 4114800 w 4178808"/>
              <a:gd name="connsiteY15" fmla="*/ 1508760 h 4581144"/>
              <a:gd name="connsiteX16" fmla="*/ 3127248 w 4178808"/>
              <a:gd name="connsiteY16" fmla="*/ 1545336 h 4581144"/>
              <a:gd name="connsiteX17" fmla="*/ 2404872 w 4178808"/>
              <a:gd name="connsiteY17" fmla="*/ 64008 h 4581144"/>
              <a:gd name="connsiteX18" fmla="*/ 2020824 w 4178808"/>
              <a:gd name="connsiteY18" fmla="*/ 54864 h 4581144"/>
              <a:gd name="connsiteX0" fmla="*/ 2020824 w 4178808"/>
              <a:gd name="connsiteY0" fmla="*/ 54864 h 4617720"/>
              <a:gd name="connsiteX1" fmla="*/ 1892808 w 4178808"/>
              <a:gd name="connsiteY1" fmla="*/ 118872 h 4617720"/>
              <a:gd name="connsiteX2" fmla="*/ 1645920 w 4178808"/>
              <a:gd name="connsiteY2" fmla="*/ 146304 h 4617720"/>
              <a:gd name="connsiteX3" fmla="*/ 1344168 w 4178808"/>
              <a:gd name="connsiteY3" fmla="*/ 0 h 4617720"/>
              <a:gd name="connsiteX4" fmla="*/ 548640 w 4178808"/>
              <a:gd name="connsiteY4" fmla="*/ 100584 h 4617720"/>
              <a:gd name="connsiteX5" fmla="*/ 18288 w 4178808"/>
              <a:gd name="connsiteY5" fmla="*/ 795528 h 4617720"/>
              <a:gd name="connsiteX6" fmla="*/ 0 w 4178808"/>
              <a:gd name="connsiteY6" fmla="*/ 2176272 h 4617720"/>
              <a:gd name="connsiteX7" fmla="*/ 402336 w 4178808"/>
              <a:gd name="connsiteY7" fmla="*/ 2633472 h 4617720"/>
              <a:gd name="connsiteX8" fmla="*/ 512064 w 4178808"/>
              <a:gd name="connsiteY8" fmla="*/ 3319272 h 4617720"/>
              <a:gd name="connsiteX9" fmla="*/ 914400 w 4178808"/>
              <a:gd name="connsiteY9" fmla="*/ 4617720 h 4617720"/>
              <a:gd name="connsiteX10" fmla="*/ 2788920 w 4178808"/>
              <a:gd name="connsiteY10" fmla="*/ 4581144 h 4617720"/>
              <a:gd name="connsiteX11" fmla="*/ 3154680 w 4178808"/>
              <a:gd name="connsiteY11" fmla="*/ 3822192 h 4617720"/>
              <a:gd name="connsiteX12" fmla="*/ 3355848 w 4178808"/>
              <a:gd name="connsiteY12" fmla="*/ 3255264 h 4617720"/>
              <a:gd name="connsiteX13" fmla="*/ 3465576 w 4178808"/>
              <a:gd name="connsiteY13" fmla="*/ 2880360 h 4617720"/>
              <a:gd name="connsiteX14" fmla="*/ 4178808 w 4178808"/>
              <a:gd name="connsiteY14" fmla="*/ 2386584 h 4617720"/>
              <a:gd name="connsiteX15" fmla="*/ 4114800 w 4178808"/>
              <a:gd name="connsiteY15" fmla="*/ 1508760 h 4617720"/>
              <a:gd name="connsiteX16" fmla="*/ 3127248 w 4178808"/>
              <a:gd name="connsiteY16" fmla="*/ 1545336 h 4617720"/>
              <a:gd name="connsiteX17" fmla="*/ 2404872 w 4178808"/>
              <a:gd name="connsiteY17" fmla="*/ 64008 h 4617720"/>
              <a:gd name="connsiteX18" fmla="*/ 2020824 w 4178808"/>
              <a:gd name="connsiteY18" fmla="*/ 54864 h 4617720"/>
              <a:gd name="connsiteX0" fmla="*/ 2020824 w 4178808"/>
              <a:gd name="connsiteY0" fmla="*/ 54864 h 4617720"/>
              <a:gd name="connsiteX1" fmla="*/ 1892808 w 4178808"/>
              <a:gd name="connsiteY1" fmla="*/ 118872 h 4617720"/>
              <a:gd name="connsiteX2" fmla="*/ 1645920 w 4178808"/>
              <a:gd name="connsiteY2" fmla="*/ 146304 h 4617720"/>
              <a:gd name="connsiteX3" fmla="*/ 1344168 w 4178808"/>
              <a:gd name="connsiteY3" fmla="*/ 0 h 4617720"/>
              <a:gd name="connsiteX4" fmla="*/ 548640 w 4178808"/>
              <a:gd name="connsiteY4" fmla="*/ 100584 h 4617720"/>
              <a:gd name="connsiteX5" fmla="*/ 18288 w 4178808"/>
              <a:gd name="connsiteY5" fmla="*/ 795528 h 4617720"/>
              <a:gd name="connsiteX6" fmla="*/ 0 w 4178808"/>
              <a:gd name="connsiteY6" fmla="*/ 2176272 h 4617720"/>
              <a:gd name="connsiteX7" fmla="*/ 402336 w 4178808"/>
              <a:gd name="connsiteY7" fmla="*/ 2633472 h 4617720"/>
              <a:gd name="connsiteX8" fmla="*/ 512064 w 4178808"/>
              <a:gd name="connsiteY8" fmla="*/ 3319272 h 4617720"/>
              <a:gd name="connsiteX9" fmla="*/ 914400 w 4178808"/>
              <a:gd name="connsiteY9" fmla="*/ 4617720 h 4617720"/>
              <a:gd name="connsiteX10" fmla="*/ 2788920 w 4178808"/>
              <a:gd name="connsiteY10" fmla="*/ 4581144 h 4617720"/>
              <a:gd name="connsiteX11" fmla="*/ 3154680 w 4178808"/>
              <a:gd name="connsiteY11" fmla="*/ 3822192 h 4617720"/>
              <a:gd name="connsiteX12" fmla="*/ 3355848 w 4178808"/>
              <a:gd name="connsiteY12" fmla="*/ 3255264 h 4617720"/>
              <a:gd name="connsiteX13" fmla="*/ 3465576 w 4178808"/>
              <a:gd name="connsiteY13" fmla="*/ 2880360 h 4617720"/>
              <a:gd name="connsiteX14" fmla="*/ 4178808 w 4178808"/>
              <a:gd name="connsiteY14" fmla="*/ 2386584 h 4617720"/>
              <a:gd name="connsiteX15" fmla="*/ 4114800 w 4178808"/>
              <a:gd name="connsiteY15" fmla="*/ 1508760 h 4617720"/>
              <a:gd name="connsiteX16" fmla="*/ 2048256 w 4178808"/>
              <a:gd name="connsiteY16" fmla="*/ 768096 h 4617720"/>
              <a:gd name="connsiteX17" fmla="*/ 2404872 w 4178808"/>
              <a:gd name="connsiteY17" fmla="*/ 64008 h 4617720"/>
              <a:gd name="connsiteX18" fmla="*/ 2020824 w 4178808"/>
              <a:gd name="connsiteY18" fmla="*/ 54864 h 4617720"/>
              <a:gd name="connsiteX0" fmla="*/ 2020824 w 4178808"/>
              <a:gd name="connsiteY0" fmla="*/ 54864 h 4617720"/>
              <a:gd name="connsiteX1" fmla="*/ 1892808 w 4178808"/>
              <a:gd name="connsiteY1" fmla="*/ 118872 h 4617720"/>
              <a:gd name="connsiteX2" fmla="*/ 1645920 w 4178808"/>
              <a:gd name="connsiteY2" fmla="*/ 146304 h 4617720"/>
              <a:gd name="connsiteX3" fmla="*/ 1344168 w 4178808"/>
              <a:gd name="connsiteY3" fmla="*/ 0 h 4617720"/>
              <a:gd name="connsiteX4" fmla="*/ 548640 w 4178808"/>
              <a:gd name="connsiteY4" fmla="*/ 100584 h 4617720"/>
              <a:gd name="connsiteX5" fmla="*/ 18288 w 4178808"/>
              <a:gd name="connsiteY5" fmla="*/ 795528 h 4617720"/>
              <a:gd name="connsiteX6" fmla="*/ 0 w 4178808"/>
              <a:gd name="connsiteY6" fmla="*/ 2176272 h 4617720"/>
              <a:gd name="connsiteX7" fmla="*/ 402336 w 4178808"/>
              <a:gd name="connsiteY7" fmla="*/ 2633472 h 4617720"/>
              <a:gd name="connsiteX8" fmla="*/ 512064 w 4178808"/>
              <a:gd name="connsiteY8" fmla="*/ 3319272 h 4617720"/>
              <a:gd name="connsiteX9" fmla="*/ 914400 w 4178808"/>
              <a:gd name="connsiteY9" fmla="*/ 4617720 h 4617720"/>
              <a:gd name="connsiteX10" fmla="*/ 2788920 w 4178808"/>
              <a:gd name="connsiteY10" fmla="*/ 4581144 h 4617720"/>
              <a:gd name="connsiteX11" fmla="*/ 3154680 w 4178808"/>
              <a:gd name="connsiteY11" fmla="*/ 3822192 h 4617720"/>
              <a:gd name="connsiteX12" fmla="*/ 3355848 w 4178808"/>
              <a:gd name="connsiteY12" fmla="*/ 3255264 h 4617720"/>
              <a:gd name="connsiteX13" fmla="*/ 3465576 w 4178808"/>
              <a:gd name="connsiteY13" fmla="*/ 2880360 h 4617720"/>
              <a:gd name="connsiteX14" fmla="*/ 4178808 w 4178808"/>
              <a:gd name="connsiteY14" fmla="*/ 2386584 h 4617720"/>
              <a:gd name="connsiteX15" fmla="*/ 1901952 w 4178808"/>
              <a:gd name="connsiteY15" fmla="*/ 1380744 h 4617720"/>
              <a:gd name="connsiteX16" fmla="*/ 2048256 w 4178808"/>
              <a:gd name="connsiteY16" fmla="*/ 768096 h 4617720"/>
              <a:gd name="connsiteX17" fmla="*/ 2404872 w 4178808"/>
              <a:gd name="connsiteY17" fmla="*/ 64008 h 4617720"/>
              <a:gd name="connsiteX18" fmla="*/ 2020824 w 4178808"/>
              <a:gd name="connsiteY18" fmla="*/ 54864 h 4617720"/>
              <a:gd name="connsiteX0" fmla="*/ 2020824 w 3465576"/>
              <a:gd name="connsiteY0" fmla="*/ 54864 h 4617720"/>
              <a:gd name="connsiteX1" fmla="*/ 1892808 w 3465576"/>
              <a:gd name="connsiteY1" fmla="*/ 118872 h 4617720"/>
              <a:gd name="connsiteX2" fmla="*/ 1645920 w 3465576"/>
              <a:gd name="connsiteY2" fmla="*/ 146304 h 4617720"/>
              <a:gd name="connsiteX3" fmla="*/ 1344168 w 3465576"/>
              <a:gd name="connsiteY3" fmla="*/ 0 h 4617720"/>
              <a:gd name="connsiteX4" fmla="*/ 548640 w 3465576"/>
              <a:gd name="connsiteY4" fmla="*/ 100584 h 4617720"/>
              <a:gd name="connsiteX5" fmla="*/ 18288 w 3465576"/>
              <a:gd name="connsiteY5" fmla="*/ 795528 h 4617720"/>
              <a:gd name="connsiteX6" fmla="*/ 0 w 3465576"/>
              <a:gd name="connsiteY6" fmla="*/ 2176272 h 4617720"/>
              <a:gd name="connsiteX7" fmla="*/ 402336 w 3465576"/>
              <a:gd name="connsiteY7" fmla="*/ 2633472 h 4617720"/>
              <a:gd name="connsiteX8" fmla="*/ 512064 w 3465576"/>
              <a:gd name="connsiteY8" fmla="*/ 3319272 h 4617720"/>
              <a:gd name="connsiteX9" fmla="*/ 914400 w 3465576"/>
              <a:gd name="connsiteY9" fmla="*/ 4617720 h 4617720"/>
              <a:gd name="connsiteX10" fmla="*/ 2788920 w 3465576"/>
              <a:gd name="connsiteY10" fmla="*/ 4581144 h 4617720"/>
              <a:gd name="connsiteX11" fmla="*/ 3154680 w 3465576"/>
              <a:gd name="connsiteY11" fmla="*/ 3822192 h 4617720"/>
              <a:gd name="connsiteX12" fmla="*/ 3355848 w 3465576"/>
              <a:gd name="connsiteY12" fmla="*/ 3255264 h 4617720"/>
              <a:gd name="connsiteX13" fmla="*/ 3465576 w 3465576"/>
              <a:gd name="connsiteY13" fmla="*/ 2880360 h 4617720"/>
              <a:gd name="connsiteX14" fmla="*/ 1691640 w 3465576"/>
              <a:gd name="connsiteY14" fmla="*/ 1691640 h 4617720"/>
              <a:gd name="connsiteX15" fmla="*/ 1901952 w 3465576"/>
              <a:gd name="connsiteY15" fmla="*/ 1380744 h 4617720"/>
              <a:gd name="connsiteX16" fmla="*/ 2048256 w 3465576"/>
              <a:gd name="connsiteY16" fmla="*/ 768096 h 4617720"/>
              <a:gd name="connsiteX17" fmla="*/ 2404872 w 3465576"/>
              <a:gd name="connsiteY17" fmla="*/ 64008 h 4617720"/>
              <a:gd name="connsiteX18" fmla="*/ 2020824 w 3465576"/>
              <a:gd name="connsiteY18" fmla="*/ 54864 h 4617720"/>
              <a:gd name="connsiteX0" fmla="*/ 2020824 w 3355848"/>
              <a:gd name="connsiteY0" fmla="*/ 54864 h 4617720"/>
              <a:gd name="connsiteX1" fmla="*/ 1892808 w 3355848"/>
              <a:gd name="connsiteY1" fmla="*/ 118872 h 4617720"/>
              <a:gd name="connsiteX2" fmla="*/ 1645920 w 3355848"/>
              <a:gd name="connsiteY2" fmla="*/ 146304 h 4617720"/>
              <a:gd name="connsiteX3" fmla="*/ 1344168 w 3355848"/>
              <a:gd name="connsiteY3" fmla="*/ 0 h 4617720"/>
              <a:gd name="connsiteX4" fmla="*/ 548640 w 3355848"/>
              <a:gd name="connsiteY4" fmla="*/ 100584 h 4617720"/>
              <a:gd name="connsiteX5" fmla="*/ 18288 w 3355848"/>
              <a:gd name="connsiteY5" fmla="*/ 795528 h 4617720"/>
              <a:gd name="connsiteX6" fmla="*/ 0 w 3355848"/>
              <a:gd name="connsiteY6" fmla="*/ 2176272 h 4617720"/>
              <a:gd name="connsiteX7" fmla="*/ 402336 w 3355848"/>
              <a:gd name="connsiteY7" fmla="*/ 2633472 h 4617720"/>
              <a:gd name="connsiteX8" fmla="*/ 512064 w 3355848"/>
              <a:gd name="connsiteY8" fmla="*/ 3319272 h 4617720"/>
              <a:gd name="connsiteX9" fmla="*/ 914400 w 3355848"/>
              <a:gd name="connsiteY9" fmla="*/ 4617720 h 4617720"/>
              <a:gd name="connsiteX10" fmla="*/ 2788920 w 3355848"/>
              <a:gd name="connsiteY10" fmla="*/ 4581144 h 4617720"/>
              <a:gd name="connsiteX11" fmla="*/ 3154680 w 3355848"/>
              <a:gd name="connsiteY11" fmla="*/ 3822192 h 4617720"/>
              <a:gd name="connsiteX12" fmla="*/ 3355848 w 3355848"/>
              <a:gd name="connsiteY12" fmla="*/ 3255264 h 4617720"/>
              <a:gd name="connsiteX13" fmla="*/ 1719072 w 3355848"/>
              <a:gd name="connsiteY13" fmla="*/ 1956816 h 4617720"/>
              <a:gd name="connsiteX14" fmla="*/ 1691640 w 3355848"/>
              <a:gd name="connsiteY14" fmla="*/ 1691640 h 4617720"/>
              <a:gd name="connsiteX15" fmla="*/ 1901952 w 3355848"/>
              <a:gd name="connsiteY15" fmla="*/ 1380744 h 4617720"/>
              <a:gd name="connsiteX16" fmla="*/ 2048256 w 3355848"/>
              <a:gd name="connsiteY16" fmla="*/ 768096 h 4617720"/>
              <a:gd name="connsiteX17" fmla="*/ 2404872 w 3355848"/>
              <a:gd name="connsiteY17" fmla="*/ 64008 h 4617720"/>
              <a:gd name="connsiteX18" fmla="*/ 2020824 w 3355848"/>
              <a:gd name="connsiteY18" fmla="*/ 54864 h 4617720"/>
              <a:gd name="connsiteX0" fmla="*/ 2020824 w 3154680"/>
              <a:gd name="connsiteY0" fmla="*/ 54864 h 4617720"/>
              <a:gd name="connsiteX1" fmla="*/ 1892808 w 3154680"/>
              <a:gd name="connsiteY1" fmla="*/ 118872 h 4617720"/>
              <a:gd name="connsiteX2" fmla="*/ 1645920 w 3154680"/>
              <a:gd name="connsiteY2" fmla="*/ 146304 h 4617720"/>
              <a:gd name="connsiteX3" fmla="*/ 1344168 w 3154680"/>
              <a:gd name="connsiteY3" fmla="*/ 0 h 4617720"/>
              <a:gd name="connsiteX4" fmla="*/ 548640 w 3154680"/>
              <a:gd name="connsiteY4" fmla="*/ 100584 h 4617720"/>
              <a:gd name="connsiteX5" fmla="*/ 18288 w 3154680"/>
              <a:gd name="connsiteY5" fmla="*/ 795528 h 4617720"/>
              <a:gd name="connsiteX6" fmla="*/ 0 w 3154680"/>
              <a:gd name="connsiteY6" fmla="*/ 2176272 h 4617720"/>
              <a:gd name="connsiteX7" fmla="*/ 402336 w 3154680"/>
              <a:gd name="connsiteY7" fmla="*/ 2633472 h 4617720"/>
              <a:gd name="connsiteX8" fmla="*/ 512064 w 3154680"/>
              <a:gd name="connsiteY8" fmla="*/ 3319272 h 4617720"/>
              <a:gd name="connsiteX9" fmla="*/ 914400 w 3154680"/>
              <a:gd name="connsiteY9" fmla="*/ 4617720 h 4617720"/>
              <a:gd name="connsiteX10" fmla="*/ 2788920 w 3154680"/>
              <a:gd name="connsiteY10" fmla="*/ 4581144 h 4617720"/>
              <a:gd name="connsiteX11" fmla="*/ 3154680 w 3154680"/>
              <a:gd name="connsiteY11" fmla="*/ 3822192 h 4617720"/>
              <a:gd name="connsiteX12" fmla="*/ 1627632 w 3154680"/>
              <a:gd name="connsiteY12" fmla="*/ 2249424 h 4617720"/>
              <a:gd name="connsiteX13" fmla="*/ 1719072 w 3154680"/>
              <a:gd name="connsiteY13" fmla="*/ 1956816 h 4617720"/>
              <a:gd name="connsiteX14" fmla="*/ 1691640 w 3154680"/>
              <a:gd name="connsiteY14" fmla="*/ 1691640 h 4617720"/>
              <a:gd name="connsiteX15" fmla="*/ 1901952 w 3154680"/>
              <a:gd name="connsiteY15" fmla="*/ 1380744 h 4617720"/>
              <a:gd name="connsiteX16" fmla="*/ 2048256 w 3154680"/>
              <a:gd name="connsiteY16" fmla="*/ 768096 h 4617720"/>
              <a:gd name="connsiteX17" fmla="*/ 2404872 w 3154680"/>
              <a:gd name="connsiteY17" fmla="*/ 64008 h 4617720"/>
              <a:gd name="connsiteX18" fmla="*/ 2020824 w 3154680"/>
              <a:gd name="connsiteY18" fmla="*/ 54864 h 4617720"/>
              <a:gd name="connsiteX0" fmla="*/ 2020824 w 2788920"/>
              <a:gd name="connsiteY0" fmla="*/ 54864 h 4617720"/>
              <a:gd name="connsiteX1" fmla="*/ 1892808 w 2788920"/>
              <a:gd name="connsiteY1" fmla="*/ 118872 h 4617720"/>
              <a:gd name="connsiteX2" fmla="*/ 1645920 w 2788920"/>
              <a:gd name="connsiteY2" fmla="*/ 146304 h 4617720"/>
              <a:gd name="connsiteX3" fmla="*/ 1344168 w 2788920"/>
              <a:gd name="connsiteY3" fmla="*/ 0 h 4617720"/>
              <a:gd name="connsiteX4" fmla="*/ 548640 w 2788920"/>
              <a:gd name="connsiteY4" fmla="*/ 100584 h 4617720"/>
              <a:gd name="connsiteX5" fmla="*/ 18288 w 2788920"/>
              <a:gd name="connsiteY5" fmla="*/ 795528 h 4617720"/>
              <a:gd name="connsiteX6" fmla="*/ 0 w 2788920"/>
              <a:gd name="connsiteY6" fmla="*/ 2176272 h 4617720"/>
              <a:gd name="connsiteX7" fmla="*/ 402336 w 2788920"/>
              <a:gd name="connsiteY7" fmla="*/ 2633472 h 4617720"/>
              <a:gd name="connsiteX8" fmla="*/ 512064 w 2788920"/>
              <a:gd name="connsiteY8" fmla="*/ 3319272 h 4617720"/>
              <a:gd name="connsiteX9" fmla="*/ 914400 w 2788920"/>
              <a:gd name="connsiteY9" fmla="*/ 4617720 h 4617720"/>
              <a:gd name="connsiteX10" fmla="*/ 2788920 w 2788920"/>
              <a:gd name="connsiteY10" fmla="*/ 4581144 h 4617720"/>
              <a:gd name="connsiteX11" fmla="*/ 1609344 w 2788920"/>
              <a:gd name="connsiteY11" fmla="*/ 2532888 h 4617720"/>
              <a:gd name="connsiteX12" fmla="*/ 1627632 w 2788920"/>
              <a:gd name="connsiteY12" fmla="*/ 2249424 h 4617720"/>
              <a:gd name="connsiteX13" fmla="*/ 1719072 w 2788920"/>
              <a:gd name="connsiteY13" fmla="*/ 1956816 h 4617720"/>
              <a:gd name="connsiteX14" fmla="*/ 1691640 w 2788920"/>
              <a:gd name="connsiteY14" fmla="*/ 1691640 h 4617720"/>
              <a:gd name="connsiteX15" fmla="*/ 1901952 w 2788920"/>
              <a:gd name="connsiteY15" fmla="*/ 1380744 h 4617720"/>
              <a:gd name="connsiteX16" fmla="*/ 2048256 w 2788920"/>
              <a:gd name="connsiteY16" fmla="*/ 768096 h 4617720"/>
              <a:gd name="connsiteX17" fmla="*/ 2404872 w 2788920"/>
              <a:gd name="connsiteY17" fmla="*/ 64008 h 4617720"/>
              <a:gd name="connsiteX18" fmla="*/ 2020824 w 2788920"/>
              <a:gd name="connsiteY18" fmla="*/ 54864 h 4617720"/>
              <a:gd name="connsiteX0" fmla="*/ 2020824 w 2404872"/>
              <a:gd name="connsiteY0" fmla="*/ 54864 h 4617720"/>
              <a:gd name="connsiteX1" fmla="*/ 1892808 w 2404872"/>
              <a:gd name="connsiteY1" fmla="*/ 118872 h 4617720"/>
              <a:gd name="connsiteX2" fmla="*/ 1645920 w 2404872"/>
              <a:gd name="connsiteY2" fmla="*/ 146304 h 4617720"/>
              <a:gd name="connsiteX3" fmla="*/ 1344168 w 2404872"/>
              <a:gd name="connsiteY3" fmla="*/ 0 h 4617720"/>
              <a:gd name="connsiteX4" fmla="*/ 548640 w 2404872"/>
              <a:gd name="connsiteY4" fmla="*/ 100584 h 4617720"/>
              <a:gd name="connsiteX5" fmla="*/ 18288 w 2404872"/>
              <a:gd name="connsiteY5" fmla="*/ 795528 h 4617720"/>
              <a:gd name="connsiteX6" fmla="*/ 0 w 2404872"/>
              <a:gd name="connsiteY6" fmla="*/ 2176272 h 4617720"/>
              <a:gd name="connsiteX7" fmla="*/ 402336 w 2404872"/>
              <a:gd name="connsiteY7" fmla="*/ 2633472 h 4617720"/>
              <a:gd name="connsiteX8" fmla="*/ 512064 w 2404872"/>
              <a:gd name="connsiteY8" fmla="*/ 3319272 h 4617720"/>
              <a:gd name="connsiteX9" fmla="*/ 914400 w 2404872"/>
              <a:gd name="connsiteY9" fmla="*/ 4617720 h 4617720"/>
              <a:gd name="connsiteX10" fmla="*/ 1234440 w 2404872"/>
              <a:gd name="connsiteY10" fmla="*/ 2514600 h 4617720"/>
              <a:gd name="connsiteX11" fmla="*/ 1609344 w 2404872"/>
              <a:gd name="connsiteY11" fmla="*/ 2532888 h 4617720"/>
              <a:gd name="connsiteX12" fmla="*/ 1627632 w 2404872"/>
              <a:gd name="connsiteY12" fmla="*/ 2249424 h 4617720"/>
              <a:gd name="connsiteX13" fmla="*/ 1719072 w 2404872"/>
              <a:gd name="connsiteY13" fmla="*/ 1956816 h 4617720"/>
              <a:gd name="connsiteX14" fmla="*/ 1691640 w 2404872"/>
              <a:gd name="connsiteY14" fmla="*/ 1691640 h 4617720"/>
              <a:gd name="connsiteX15" fmla="*/ 1901952 w 2404872"/>
              <a:gd name="connsiteY15" fmla="*/ 1380744 h 4617720"/>
              <a:gd name="connsiteX16" fmla="*/ 2048256 w 2404872"/>
              <a:gd name="connsiteY16" fmla="*/ 768096 h 4617720"/>
              <a:gd name="connsiteX17" fmla="*/ 2404872 w 2404872"/>
              <a:gd name="connsiteY17" fmla="*/ 64008 h 4617720"/>
              <a:gd name="connsiteX18" fmla="*/ 2020824 w 2404872"/>
              <a:gd name="connsiteY18" fmla="*/ 54864 h 4617720"/>
              <a:gd name="connsiteX0" fmla="*/ 2020824 w 2404872"/>
              <a:gd name="connsiteY0" fmla="*/ 54864 h 3319272"/>
              <a:gd name="connsiteX1" fmla="*/ 1892808 w 2404872"/>
              <a:gd name="connsiteY1" fmla="*/ 118872 h 3319272"/>
              <a:gd name="connsiteX2" fmla="*/ 1645920 w 2404872"/>
              <a:gd name="connsiteY2" fmla="*/ 146304 h 3319272"/>
              <a:gd name="connsiteX3" fmla="*/ 1344168 w 2404872"/>
              <a:gd name="connsiteY3" fmla="*/ 0 h 3319272"/>
              <a:gd name="connsiteX4" fmla="*/ 548640 w 2404872"/>
              <a:gd name="connsiteY4" fmla="*/ 100584 h 3319272"/>
              <a:gd name="connsiteX5" fmla="*/ 18288 w 2404872"/>
              <a:gd name="connsiteY5" fmla="*/ 795528 h 3319272"/>
              <a:gd name="connsiteX6" fmla="*/ 0 w 2404872"/>
              <a:gd name="connsiteY6" fmla="*/ 2176272 h 3319272"/>
              <a:gd name="connsiteX7" fmla="*/ 402336 w 2404872"/>
              <a:gd name="connsiteY7" fmla="*/ 2633472 h 3319272"/>
              <a:gd name="connsiteX8" fmla="*/ 512064 w 2404872"/>
              <a:gd name="connsiteY8" fmla="*/ 3319272 h 3319272"/>
              <a:gd name="connsiteX9" fmla="*/ 960120 w 2404872"/>
              <a:gd name="connsiteY9" fmla="*/ 2697480 h 3319272"/>
              <a:gd name="connsiteX10" fmla="*/ 1234440 w 2404872"/>
              <a:gd name="connsiteY10" fmla="*/ 2514600 h 3319272"/>
              <a:gd name="connsiteX11" fmla="*/ 1609344 w 2404872"/>
              <a:gd name="connsiteY11" fmla="*/ 2532888 h 3319272"/>
              <a:gd name="connsiteX12" fmla="*/ 1627632 w 2404872"/>
              <a:gd name="connsiteY12" fmla="*/ 2249424 h 3319272"/>
              <a:gd name="connsiteX13" fmla="*/ 1719072 w 2404872"/>
              <a:gd name="connsiteY13" fmla="*/ 1956816 h 3319272"/>
              <a:gd name="connsiteX14" fmla="*/ 1691640 w 2404872"/>
              <a:gd name="connsiteY14" fmla="*/ 1691640 h 3319272"/>
              <a:gd name="connsiteX15" fmla="*/ 1901952 w 2404872"/>
              <a:gd name="connsiteY15" fmla="*/ 1380744 h 3319272"/>
              <a:gd name="connsiteX16" fmla="*/ 2048256 w 2404872"/>
              <a:gd name="connsiteY16" fmla="*/ 768096 h 3319272"/>
              <a:gd name="connsiteX17" fmla="*/ 2404872 w 2404872"/>
              <a:gd name="connsiteY17" fmla="*/ 64008 h 3319272"/>
              <a:gd name="connsiteX18" fmla="*/ 2020824 w 2404872"/>
              <a:gd name="connsiteY18" fmla="*/ 54864 h 3319272"/>
              <a:gd name="connsiteX0" fmla="*/ 2020824 w 2404872"/>
              <a:gd name="connsiteY0" fmla="*/ 54864 h 2697480"/>
              <a:gd name="connsiteX1" fmla="*/ 1892808 w 2404872"/>
              <a:gd name="connsiteY1" fmla="*/ 118872 h 2697480"/>
              <a:gd name="connsiteX2" fmla="*/ 1645920 w 2404872"/>
              <a:gd name="connsiteY2" fmla="*/ 146304 h 2697480"/>
              <a:gd name="connsiteX3" fmla="*/ 1344168 w 2404872"/>
              <a:gd name="connsiteY3" fmla="*/ 0 h 2697480"/>
              <a:gd name="connsiteX4" fmla="*/ 548640 w 2404872"/>
              <a:gd name="connsiteY4" fmla="*/ 100584 h 2697480"/>
              <a:gd name="connsiteX5" fmla="*/ 18288 w 2404872"/>
              <a:gd name="connsiteY5" fmla="*/ 795528 h 2697480"/>
              <a:gd name="connsiteX6" fmla="*/ 0 w 2404872"/>
              <a:gd name="connsiteY6" fmla="*/ 2176272 h 2697480"/>
              <a:gd name="connsiteX7" fmla="*/ 402336 w 2404872"/>
              <a:gd name="connsiteY7" fmla="*/ 2633472 h 2697480"/>
              <a:gd name="connsiteX8" fmla="*/ 603504 w 2404872"/>
              <a:gd name="connsiteY8" fmla="*/ 2688336 h 2697480"/>
              <a:gd name="connsiteX9" fmla="*/ 960120 w 2404872"/>
              <a:gd name="connsiteY9" fmla="*/ 2697480 h 2697480"/>
              <a:gd name="connsiteX10" fmla="*/ 1234440 w 2404872"/>
              <a:gd name="connsiteY10" fmla="*/ 2514600 h 2697480"/>
              <a:gd name="connsiteX11" fmla="*/ 1609344 w 2404872"/>
              <a:gd name="connsiteY11" fmla="*/ 2532888 h 2697480"/>
              <a:gd name="connsiteX12" fmla="*/ 1627632 w 2404872"/>
              <a:gd name="connsiteY12" fmla="*/ 2249424 h 2697480"/>
              <a:gd name="connsiteX13" fmla="*/ 1719072 w 2404872"/>
              <a:gd name="connsiteY13" fmla="*/ 1956816 h 2697480"/>
              <a:gd name="connsiteX14" fmla="*/ 1691640 w 2404872"/>
              <a:gd name="connsiteY14" fmla="*/ 1691640 h 2697480"/>
              <a:gd name="connsiteX15" fmla="*/ 1901952 w 2404872"/>
              <a:gd name="connsiteY15" fmla="*/ 1380744 h 2697480"/>
              <a:gd name="connsiteX16" fmla="*/ 2048256 w 2404872"/>
              <a:gd name="connsiteY16" fmla="*/ 768096 h 2697480"/>
              <a:gd name="connsiteX17" fmla="*/ 2404872 w 2404872"/>
              <a:gd name="connsiteY17" fmla="*/ 64008 h 2697480"/>
              <a:gd name="connsiteX18" fmla="*/ 2020824 w 2404872"/>
              <a:gd name="connsiteY18" fmla="*/ 54864 h 2697480"/>
              <a:gd name="connsiteX0" fmla="*/ 2020824 w 2404872"/>
              <a:gd name="connsiteY0" fmla="*/ 54864 h 2688336"/>
              <a:gd name="connsiteX1" fmla="*/ 1892808 w 2404872"/>
              <a:gd name="connsiteY1" fmla="*/ 118872 h 2688336"/>
              <a:gd name="connsiteX2" fmla="*/ 1645920 w 2404872"/>
              <a:gd name="connsiteY2" fmla="*/ 146304 h 2688336"/>
              <a:gd name="connsiteX3" fmla="*/ 1344168 w 2404872"/>
              <a:gd name="connsiteY3" fmla="*/ 0 h 2688336"/>
              <a:gd name="connsiteX4" fmla="*/ 548640 w 2404872"/>
              <a:gd name="connsiteY4" fmla="*/ 100584 h 2688336"/>
              <a:gd name="connsiteX5" fmla="*/ 18288 w 2404872"/>
              <a:gd name="connsiteY5" fmla="*/ 795528 h 2688336"/>
              <a:gd name="connsiteX6" fmla="*/ 0 w 2404872"/>
              <a:gd name="connsiteY6" fmla="*/ 2176272 h 2688336"/>
              <a:gd name="connsiteX7" fmla="*/ 402336 w 2404872"/>
              <a:gd name="connsiteY7" fmla="*/ 2633472 h 2688336"/>
              <a:gd name="connsiteX8" fmla="*/ 603504 w 2404872"/>
              <a:gd name="connsiteY8" fmla="*/ 2688336 h 2688336"/>
              <a:gd name="connsiteX9" fmla="*/ 969264 w 2404872"/>
              <a:gd name="connsiteY9" fmla="*/ 2633472 h 2688336"/>
              <a:gd name="connsiteX10" fmla="*/ 1234440 w 2404872"/>
              <a:gd name="connsiteY10" fmla="*/ 2514600 h 2688336"/>
              <a:gd name="connsiteX11" fmla="*/ 1609344 w 2404872"/>
              <a:gd name="connsiteY11" fmla="*/ 2532888 h 2688336"/>
              <a:gd name="connsiteX12" fmla="*/ 1627632 w 2404872"/>
              <a:gd name="connsiteY12" fmla="*/ 2249424 h 2688336"/>
              <a:gd name="connsiteX13" fmla="*/ 1719072 w 2404872"/>
              <a:gd name="connsiteY13" fmla="*/ 1956816 h 2688336"/>
              <a:gd name="connsiteX14" fmla="*/ 1691640 w 2404872"/>
              <a:gd name="connsiteY14" fmla="*/ 1691640 h 2688336"/>
              <a:gd name="connsiteX15" fmla="*/ 1901952 w 2404872"/>
              <a:gd name="connsiteY15" fmla="*/ 1380744 h 2688336"/>
              <a:gd name="connsiteX16" fmla="*/ 2048256 w 2404872"/>
              <a:gd name="connsiteY16" fmla="*/ 768096 h 2688336"/>
              <a:gd name="connsiteX17" fmla="*/ 2404872 w 2404872"/>
              <a:gd name="connsiteY17" fmla="*/ 64008 h 2688336"/>
              <a:gd name="connsiteX18" fmla="*/ 2020824 w 2404872"/>
              <a:gd name="connsiteY18" fmla="*/ 54864 h 2688336"/>
              <a:gd name="connsiteX0" fmla="*/ 2020824 w 2404872"/>
              <a:gd name="connsiteY0" fmla="*/ 54864 h 2670048"/>
              <a:gd name="connsiteX1" fmla="*/ 1892808 w 2404872"/>
              <a:gd name="connsiteY1" fmla="*/ 118872 h 2670048"/>
              <a:gd name="connsiteX2" fmla="*/ 1645920 w 2404872"/>
              <a:gd name="connsiteY2" fmla="*/ 146304 h 2670048"/>
              <a:gd name="connsiteX3" fmla="*/ 1344168 w 2404872"/>
              <a:gd name="connsiteY3" fmla="*/ 0 h 2670048"/>
              <a:gd name="connsiteX4" fmla="*/ 548640 w 2404872"/>
              <a:gd name="connsiteY4" fmla="*/ 100584 h 2670048"/>
              <a:gd name="connsiteX5" fmla="*/ 18288 w 2404872"/>
              <a:gd name="connsiteY5" fmla="*/ 795528 h 2670048"/>
              <a:gd name="connsiteX6" fmla="*/ 0 w 2404872"/>
              <a:gd name="connsiteY6" fmla="*/ 2176272 h 2670048"/>
              <a:gd name="connsiteX7" fmla="*/ 402336 w 2404872"/>
              <a:gd name="connsiteY7" fmla="*/ 2633472 h 2670048"/>
              <a:gd name="connsiteX8" fmla="*/ 603504 w 2404872"/>
              <a:gd name="connsiteY8" fmla="*/ 2670048 h 2670048"/>
              <a:gd name="connsiteX9" fmla="*/ 969264 w 2404872"/>
              <a:gd name="connsiteY9" fmla="*/ 2633472 h 2670048"/>
              <a:gd name="connsiteX10" fmla="*/ 1234440 w 2404872"/>
              <a:gd name="connsiteY10" fmla="*/ 2514600 h 2670048"/>
              <a:gd name="connsiteX11" fmla="*/ 1609344 w 2404872"/>
              <a:gd name="connsiteY11" fmla="*/ 2532888 h 2670048"/>
              <a:gd name="connsiteX12" fmla="*/ 1627632 w 2404872"/>
              <a:gd name="connsiteY12" fmla="*/ 2249424 h 2670048"/>
              <a:gd name="connsiteX13" fmla="*/ 1719072 w 2404872"/>
              <a:gd name="connsiteY13" fmla="*/ 1956816 h 2670048"/>
              <a:gd name="connsiteX14" fmla="*/ 1691640 w 2404872"/>
              <a:gd name="connsiteY14" fmla="*/ 1691640 h 2670048"/>
              <a:gd name="connsiteX15" fmla="*/ 1901952 w 2404872"/>
              <a:gd name="connsiteY15" fmla="*/ 1380744 h 2670048"/>
              <a:gd name="connsiteX16" fmla="*/ 2048256 w 2404872"/>
              <a:gd name="connsiteY16" fmla="*/ 768096 h 2670048"/>
              <a:gd name="connsiteX17" fmla="*/ 2404872 w 2404872"/>
              <a:gd name="connsiteY17" fmla="*/ 64008 h 2670048"/>
              <a:gd name="connsiteX18" fmla="*/ 2020824 w 2404872"/>
              <a:gd name="connsiteY18" fmla="*/ 54864 h 2670048"/>
              <a:gd name="connsiteX0" fmla="*/ 2020824 w 2404872"/>
              <a:gd name="connsiteY0" fmla="*/ 54864 h 2670048"/>
              <a:gd name="connsiteX1" fmla="*/ 1892808 w 2404872"/>
              <a:gd name="connsiteY1" fmla="*/ 118872 h 2670048"/>
              <a:gd name="connsiteX2" fmla="*/ 1645920 w 2404872"/>
              <a:gd name="connsiteY2" fmla="*/ 146304 h 2670048"/>
              <a:gd name="connsiteX3" fmla="*/ 1344168 w 2404872"/>
              <a:gd name="connsiteY3" fmla="*/ 0 h 2670048"/>
              <a:gd name="connsiteX4" fmla="*/ 548640 w 2404872"/>
              <a:gd name="connsiteY4" fmla="*/ 100584 h 2670048"/>
              <a:gd name="connsiteX5" fmla="*/ 18288 w 2404872"/>
              <a:gd name="connsiteY5" fmla="*/ 795528 h 2670048"/>
              <a:gd name="connsiteX6" fmla="*/ 0 w 2404872"/>
              <a:gd name="connsiteY6" fmla="*/ 2176272 h 2670048"/>
              <a:gd name="connsiteX7" fmla="*/ 402336 w 2404872"/>
              <a:gd name="connsiteY7" fmla="*/ 2633472 h 2670048"/>
              <a:gd name="connsiteX8" fmla="*/ 603504 w 2404872"/>
              <a:gd name="connsiteY8" fmla="*/ 2670048 h 2670048"/>
              <a:gd name="connsiteX9" fmla="*/ 969264 w 2404872"/>
              <a:gd name="connsiteY9" fmla="*/ 2633472 h 2670048"/>
              <a:gd name="connsiteX10" fmla="*/ 1234440 w 2404872"/>
              <a:gd name="connsiteY10" fmla="*/ 2514600 h 2670048"/>
              <a:gd name="connsiteX11" fmla="*/ 1609344 w 2404872"/>
              <a:gd name="connsiteY11" fmla="*/ 2532888 h 2670048"/>
              <a:gd name="connsiteX12" fmla="*/ 1627632 w 2404872"/>
              <a:gd name="connsiteY12" fmla="*/ 2249424 h 2670048"/>
              <a:gd name="connsiteX13" fmla="*/ 1719072 w 2404872"/>
              <a:gd name="connsiteY13" fmla="*/ 1956816 h 2670048"/>
              <a:gd name="connsiteX14" fmla="*/ 1636776 w 2404872"/>
              <a:gd name="connsiteY14" fmla="*/ 1682496 h 2670048"/>
              <a:gd name="connsiteX15" fmla="*/ 1901952 w 2404872"/>
              <a:gd name="connsiteY15" fmla="*/ 1380744 h 2670048"/>
              <a:gd name="connsiteX16" fmla="*/ 2048256 w 2404872"/>
              <a:gd name="connsiteY16" fmla="*/ 768096 h 2670048"/>
              <a:gd name="connsiteX17" fmla="*/ 2404872 w 2404872"/>
              <a:gd name="connsiteY17" fmla="*/ 64008 h 2670048"/>
              <a:gd name="connsiteX18" fmla="*/ 2020824 w 2404872"/>
              <a:gd name="connsiteY18" fmla="*/ 54864 h 2670048"/>
              <a:gd name="connsiteX0" fmla="*/ 2020824 w 2404872"/>
              <a:gd name="connsiteY0" fmla="*/ 54864 h 2670048"/>
              <a:gd name="connsiteX1" fmla="*/ 1892808 w 2404872"/>
              <a:gd name="connsiteY1" fmla="*/ 118872 h 2670048"/>
              <a:gd name="connsiteX2" fmla="*/ 1645920 w 2404872"/>
              <a:gd name="connsiteY2" fmla="*/ 146304 h 2670048"/>
              <a:gd name="connsiteX3" fmla="*/ 1344168 w 2404872"/>
              <a:gd name="connsiteY3" fmla="*/ 0 h 2670048"/>
              <a:gd name="connsiteX4" fmla="*/ 548640 w 2404872"/>
              <a:gd name="connsiteY4" fmla="*/ 100584 h 2670048"/>
              <a:gd name="connsiteX5" fmla="*/ 18288 w 2404872"/>
              <a:gd name="connsiteY5" fmla="*/ 795528 h 2670048"/>
              <a:gd name="connsiteX6" fmla="*/ 0 w 2404872"/>
              <a:gd name="connsiteY6" fmla="*/ 2176272 h 2670048"/>
              <a:gd name="connsiteX7" fmla="*/ 402336 w 2404872"/>
              <a:gd name="connsiteY7" fmla="*/ 2633472 h 2670048"/>
              <a:gd name="connsiteX8" fmla="*/ 603504 w 2404872"/>
              <a:gd name="connsiteY8" fmla="*/ 2670048 h 2670048"/>
              <a:gd name="connsiteX9" fmla="*/ 969264 w 2404872"/>
              <a:gd name="connsiteY9" fmla="*/ 2633472 h 2670048"/>
              <a:gd name="connsiteX10" fmla="*/ 1234440 w 2404872"/>
              <a:gd name="connsiteY10" fmla="*/ 2514600 h 2670048"/>
              <a:gd name="connsiteX11" fmla="*/ 1554480 w 2404872"/>
              <a:gd name="connsiteY11" fmla="*/ 2505456 h 2670048"/>
              <a:gd name="connsiteX12" fmla="*/ 1627632 w 2404872"/>
              <a:gd name="connsiteY12" fmla="*/ 2249424 h 2670048"/>
              <a:gd name="connsiteX13" fmla="*/ 1719072 w 2404872"/>
              <a:gd name="connsiteY13" fmla="*/ 1956816 h 2670048"/>
              <a:gd name="connsiteX14" fmla="*/ 1636776 w 2404872"/>
              <a:gd name="connsiteY14" fmla="*/ 1682496 h 2670048"/>
              <a:gd name="connsiteX15" fmla="*/ 1901952 w 2404872"/>
              <a:gd name="connsiteY15" fmla="*/ 1380744 h 2670048"/>
              <a:gd name="connsiteX16" fmla="*/ 2048256 w 2404872"/>
              <a:gd name="connsiteY16" fmla="*/ 768096 h 2670048"/>
              <a:gd name="connsiteX17" fmla="*/ 2404872 w 2404872"/>
              <a:gd name="connsiteY17" fmla="*/ 64008 h 2670048"/>
              <a:gd name="connsiteX18" fmla="*/ 2020824 w 2404872"/>
              <a:gd name="connsiteY18" fmla="*/ 54864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04872" h="2670048">
                <a:moveTo>
                  <a:pt x="2020824" y="54864"/>
                </a:moveTo>
                <a:lnTo>
                  <a:pt x="1892808" y="118872"/>
                </a:lnTo>
                <a:lnTo>
                  <a:pt x="1645920" y="146304"/>
                </a:lnTo>
                <a:lnTo>
                  <a:pt x="1344168" y="0"/>
                </a:lnTo>
                <a:lnTo>
                  <a:pt x="548640" y="100584"/>
                </a:lnTo>
                <a:lnTo>
                  <a:pt x="18288" y="795528"/>
                </a:lnTo>
                <a:lnTo>
                  <a:pt x="0" y="2176272"/>
                </a:lnTo>
                <a:lnTo>
                  <a:pt x="402336" y="2633472"/>
                </a:lnTo>
                <a:lnTo>
                  <a:pt x="603504" y="2670048"/>
                </a:lnTo>
                <a:lnTo>
                  <a:pt x="969264" y="2633472"/>
                </a:lnTo>
                <a:lnTo>
                  <a:pt x="1234440" y="2514600"/>
                </a:lnTo>
                <a:lnTo>
                  <a:pt x="1554480" y="2505456"/>
                </a:lnTo>
                <a:lnTo>
                  <a:pt x="1627632" y="2249424"/>
                </a:lnTo>
                <a:lnTo>
                  <a:pt x="1719072" y="1956816"/>
                </a:lnTo>
                <a:lnTo>
                  <a:pt x="1636776" y="1682496"/>
                </a:lnTo>
                <a:lnTo>
                  <a:pt x="1901952" y="1380744"/>
                </a:lnTo>
                <a:lnTo>
                  <a:pt x="2048256" y="768096"/>
                </a:lnTo>
                <a:lnTo>
                  <a:pt x="2404872" y="64008"/>
                </a:lnTo>
                <a:lnTo>
                  <a:pt x="2020824" y="54864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43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</Words>
  <Application>Microsoft Office PowerPoint</Application>
  <PresentationFormat>Näytössä katseltava diaesitys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Office-teema</vt:lpstr>
      <vt:lpstr>PowerPoint-esitys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Harjoitusalue  KEIHÄS18</dc:title>
  <dc:creator>Timo Martikainen</dc:creator>
  <cp:lastModifiedBy>Kuusisto Jaana PV KARPR</cp:lastModifiedBy>
  <cp:revision>32</cp:revision>
  <dcterms:created xsi:type="dcterms:W3CDTF">2018-09-10T12:32:50Z</dcterms:created>
  <dcterms:modified xsi:type="dcterms:W3CDTF">2022-09-13T07:34:15Z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MQ5414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MAAVE oikeudellisten asioiden käsittelijät</vt:lpwstr>
  </property>
  <property fmtid="{D5CDD505-2E9C-101B-9397-08002B2CF9AE}" pid="10" name="DocRecInDelivery¤1">
    <vt:lpwstr>PVLOGLE oikeudellisten asioiden käsittelijät</vt:lpwstr>
  </property>
  <property fmtid="{D5CDD505-2E9C-101B-9397-08002B2CF9AE}" pid="11" name="DocRecInDelivery¤2">
    <vt:lpwstr>Edita Publishing Oy Virallinen lehti</vt:lpwstr>
  </property>
  <property fmtid="{D5CDD505-2E9C-101B-9397-08002B2CF9AE}" pid="12" name="DocRecInDelivery¤3">
    <vt:lpwstr>Päivi Visuri, Karjalan prikaati Esikunta</vt:lpwstr>
  </property>
  <property fmtid="{D5CDD505-2E9C-101B-9397-08002B2CF9AE}" pid="13" name="DocRecInDelivery¤4">
    <vt:lpwstr>KARPR komendantin toimisto virkapostin käyttäjät</vt:lpwstr>
  </property>
  <property fmtid="{D5CDD505-2E9C-101B-9397-08002B2CF9AE}" pid="14" name="DocRecInDelivery¤5">
    <vt:lpwstr>Timo Martikainen, Karjalan prikaati Esikunta</vt:lpwstr>
  </property>
  <property fmtid="{D5CDD505-2E9C-101B-9397-08002B2CF9AE}" pid="15" name="DocRecInDelivery¤6">
    <vt:lpwstr>Ville-Petteri Loihuranta, Karjalan prikaati Esikunta</vt:lpwstr>
  </property>
  <property fmtid="{D5CDD505-2E9C-101B-9397-08002B2CF9AE}" pid="16" name="DocRecPersonFN">
    <vt:lpwstr/>
  </property>
  <property fmtid="{D5CDD505-2E9C-101B-9397-08002B2CF9AE}" pid="17" name="DocRecPersonLN">
    <vt:lpwstr/>
  </property>
  <property fmtid="{D5CDD505-2E9C-101B-9397-08002B2CF9AE}" pid="18" name="DocRecPersonFNLN">
    <vt:lpwstr/>
  </property>
  <property fmtid="{D5CDD505-2E9C-101B-9397-08002B2CF9AE}" pid="19" name="DocRecPostalAddress">
    <vt:lpwstr/>
  </property>
  <property fmtid="{D5CDD505-2E9C-101B-9397-08002B2CF9AE}" pid="20" name="DocRecPostalCode">
    <vt:lpwstr/>
  </property>
  <property fmtid="{D5CDD505-2E9C-101B-9397-08002B2CF9AE}" pid="21" name="DocRecPostalRegion">
    <vt:lpwstr/>
  </property>
  <property fmtid="{D5CDD505-2E9C-101B-9397-08002B2CF9AE}" pid="22" name="DocSendCompany">
    <vt:lpwstr>Karjalan prikaati</vt:lpwstr>
  </property>
  <property fmtid="{D5CDD505-2E9C-101B-9397-08002B2CF9AE}" pid="23" name="DocSendCompanyCity">
    <vt:lpwstr>VEKARANJÄRVI</vt:lpwstr>
  </property>
  <property fmtid="{D5CDD505-2E9C-101B-9397-08002B2CF9AE}" pid="24" name="DocSendCompFax">
    <vt:lpwstr>0299 431 971</vt:lpwstr>
  </property>
  <property fmtid="{D5CDD505-2E9C-101B-9397-08002B2CF9AE}" pid="25" name="DocSendCompPhone">
    <vt:lpwstr>0299 800</vt:lpwstr>
  </property>
  <property fmtid="{D5CDD505-2E9C-101B-9397-08002B2CF9AE}" pid="26" name="DocSendDepartment">
    <vt:lpwstr/>
  </property>
  <property fmtid="{D5CDD505-2E9C-101B-9397-08002B2CF9AE}" pid="27" name="DocSendPersonFN">
    <vt:lpwstr/>
  </property>
  <property fmtid="{D5CDD505-2E9C-101B-9397-08002B2CF9AE}" pid="28" name="DocSendPersonLN">
    <vt:lpwstr>KARPR</vt:lpwstr>
  </property>
  <property fmtid="{D5CDD505-2E9C-101B-9397-08002B2CF9AE}" pid="29" name="DocSendPersonFNLN">
    <vt:lpwstr>KARPR</vt:lpwstr>
  </property>
  <property fmtid="{D5CDD505-2E9C-101B-9397-08002B2CF9AE}" pid="30" name="DocSendPostalAddress">
    <vt:lpwstr>PL 5</vt:lpwstr>
  </property>
  <property fmtid="{D5CDD505-2E9C-101B-9397-08002B2CF9AE}" pid="31" name="DocSendPostalCode">
    <vt:lpwstr>46141</vt:lpwstr>
  </property>
  <property fmtid="{D5CDD505-2E9C-101B-9397-08002B2CF9AE}" pid="32" name="DocSendPostalRegion">
    <vt:lpwstr>VEKARANJÄRVI</vt:lpwstr>
  </property>
  <property fmtid="{D5CDD505-2E9C-101B-9397-08002B2CF9AE}" pid="33" name="DocType">
    <vt:lpwstr>Päätös</vt:lpwstr>
  </property>
  <property fmtid="{D5CDD505-2E9C-101B-9397-08002B2CF9AE}" pid="34" name="Law">
    <vt:lpwstr/>
  </property>
  <property fmtid="{D5CDD505-2E9C-101B-9397-08002B2CF9AE}" pid="35" name="PrivacyClass">
    <vt:lpwstr/>
  </property>
  <property fmtid="{D5CDD505-2E9C-101B-9397-08002B2CF9AE}" pid="36" name="PrivacyClassification">
    <vt:lpwstr/>
  </property>
  <property fmtid="{D5CDD505-2E9C-101B-9397-08002B2CF9AE}" pid="37" name="NormiLaatijaLyhenne">
    <vt:lpwstr>KARPR</vt:lpwstr>
  </property>
  <property fmtid="{D5CDD505-2E9C-101B-9397-08002B2CF9AE}" pid="38" name="NormiLaatijaSL">
    <vt:lpwstr/>
  </property>
  <property fmtid="{D5CDD505-2E9C-101B-9397-08002B2CF9AE}" pid="39" name="DocTitle">
    <vt:lpwstr>KIINTEISTÖJEN TILAPÄINEN KÄYTTÖ SOTILAALLISEEN HARJOITUSTOIMINTAAN KARJALAN PRIKAATIN TAISTELUHARJOITUKSISSA</vt:lpwstr>
  </property>
</Properties>
</file>