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BF129D-471C-4734-B3E1-BA939B488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1709D84-B87A-4D38-AFE4-123A699CF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F4A24C-83FE-4501-9906-76AD7FF5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B963F0-9E05-4C94-B1F5-81ECBA85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6D7F39-10C8-473E-8592-E9997CA2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21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9AD1BA-11F5-4FE8-984E-7A81213C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B624769-23D1-44AC-807A-513FD82FA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CD3C9-5C8C-4E2A-95B2-168CFFC2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B83F5A-401A-4D76-9E6C-D7710023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FCE1A9-8ADD-40A1-990E-33EE44DC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27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AE02C60-8BF7-466E-8164-D3BC2B241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0B8369-320C-4546-9B65-726D11D62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1D7587-5F18-4EE0-9181-3A9615FA5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75ED93-4740-4CA8-A578-C5668AF68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EA0357-2B0C-47D1-8837-A11FD073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28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B15AD4-8AC0-4E5E-BFF9-951124EB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984A70-4A1D-4F26-AD55-D2610E94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DFF769-E47B-4C22-A1BE-1EE60E8F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7B86B-4051-4724-A6B1-07D22C03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E404A3-888A-4DE0-A405-45DD90F3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25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12572C-D317-4A50-BC4D-4499D705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3C729D-4C30-4CBF-B6B9-1B7738962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0BC975-72A5-42C9-8C8F-609371FA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E217A8-C6B3-49CC-B3D2-1DB4A60DF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A31400-B54B-4959-917C-F20DEBAF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2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7BDE2-BC36-4D19-9943-3D24D3F7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7860AE-703C-45C0-B02C-28F308C6E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92BF59-D5CE-4059-8E75-7A431863D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BD56F1-9924-4EB7-BD7C-6D5B8753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CC849B-B6E1-41A7-8D41-D1DFB4741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305428-50A5-4B7C-BE9B-9098EE41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29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960646-588A-4FBE-9304-237CEFFC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4ABE4C-AFD7-4CC4-A6F5-01E3982F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F3EE850-51FC-45DB-ABCD-D2514C70F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C7241BA-842E-4925-93C0-304D196E46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F5F2D6-4E79-4D1C-AFBD-4DCB1527E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8AC3A8A-E989-484B-84D9-E08A1C70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AE1D14-A44C-4FCC-BB24-0594F36E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B62DF8C-DBD5-4C8A-9B80-4DEB77E6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471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0798D8-F59C-4872-B4EA-2927F272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6C30B75-BC76-47F5-9195-ABC698DEA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6304D1-663D-4BBB-A653-F13B59DC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8C5960B-CF48-4C05-9570-AF8353AB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32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31252EF-2BF5-48B7-B1E6-45722017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F9013A4-5653-4E86-BAE4-7FB6B25E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38118F8-FD4D-425F-B781-049911631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33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52E25-7648-4D75-A9D6-D3E802C1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1726C-69CA-42B8-B0A4-138A19C3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6A3DDC-3A96-4E97-BB0C-4D88BEF8F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BF4269-9DD0-4054-829B-358E8EE3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8180B57-0B28-4AE1-BD13-C5401866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9067B0C-5336-48BC-A758-3EC81EB9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5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FFE6A8-D989-4D94-A788-F12D646B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D7E20D0-279E-4B37-9B58-C4E9DA10C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EF538B-04CA-4703-ACF6-8AAB03176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9E6652-7A24-40E9-8482-89534866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4E8429F-FAC6-44A5-B936-E0C0919D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2CFC1D-9A48-413E-A95B-2797E940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39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AD5F4DC-9B1D-439C-AA10-99D10131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47FA9D-C999-4B2B-9879-3FF59EEAE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07C03C-7A26-4EA6-85AE-FEDE989E3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5FFFD-AFC3-4459-B1BC-3988A8076EBB}" type="datetimeFigureOut">
              <a:rPr lang="fi-FI" smtClean="0"/>
              <a:t>13.03.2023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9AB402-DF23-4F5B-9E08-591DF8619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B124D0-666D-48A1-A662-DFA44E846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5438-4BA2-4697-9850-12CB15E4D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Näyttöleik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701" y1="7744" x2="11701" y2="7744"/>
                        <a14:foregroundMark x1="2925" y1="11448" x2="2925" y2="11448"/>
                        <a14:foregroundMark x1="231" y1="786" x2="231" y2="786"/>
                        <a14:foregroundMark x1="231" y1="8979" x2="231" y2="8979"/>
                        <a14:foregroundMark x1="308" y1="14590" x2="308" y2="14590"/>
                        <a14:foregroundMark x1="3002" y1="15264" x2="3002" y2="15264"/>
                        <a14:foregroundMark x1="6236" y1="15264" x2="6236" y2="15264"/>
                        <a14:foregroundMark x1="10162" y1="15152" x2="10162" y2="15152"/>
                        <a14:foregroundMark x1="17706" y1="14254" x2="17706" y2="14254"/>
                        <a14:foregroundMark x1="21247" y1="14254" x2="21247" y2="14254"/>
                        <a14:foregroundMark x1="31640" y1="11897" x2="31640" y2="11897"/>
                        <a14:foregroundMark x1="38953" y1="10101" x2="38953" y2="10101"/>
                        <a14:foregroundMark x1="41032" y1="6846" x2="41032" y2="6846"/>
                        <a14:foregroundMark x1="59122" y1="4714" x2="59122" y2="4714"/>
                        <a14:foregroundMark x1="49808" y1="1796" x2="49808" y2="1796"/>
                        <a14:foregroundMark x1="44188" y1="1908" x2="44188" y2="1908"/>
                        <a14:foregroundMark x1="38491" y1="1796" x2="38491" y2="1796"/>
                        <a14:foregroundMark x1="30793" y1="1122" x2="30793" y2="1122"/>
                        <a14:foregroundMark x1="21401" y1="2245" x2="21401" y2="2245"/>
                        <a14:foregroundMark x1="18707" y1="1796" x2="18707" y2="1796"/>
                        <a14:foregroundMark x1="10162" y1="1010" x2="10162" y2="1010"/>
                        <a14:foregroundMark x1="6236" y1="561" x2="6236" y2="561"/>
                        <a14:foregroundMark x1="3310" y1="561" x2="3310" y2="561"/>
                        <a14:foregroundMark x1="4619" y1="4602" x2="4619" y2="4602"/>
                        <a14:foregroundMark x1="3926" y1="8193" x2="3926" y2="8193"/>
                        <a14:foregroundMark x1="4696" y1="10774" x2="4696" y2="10774"/>
                        <a14:foregroundMark x1="8237" y1="9428" x2="8237" y2="9428"/>
                        <a14:foregroundMark x1="6851" y1="10101" x2="6851" y2="10101"/>
                        <a14:foregroundMark x1="8160" y1="10887" x2="8160" y2="10887"/>
                        <a14:foregroundMark x1="9315" y1="9764" x2="9315" y2="9764"/>
                        <a14:foregroundMark x1="11162" y1="10438" x2="11162" y2="10438"/>
                        <a14:foregroundMark x1="13087" y1="13019" x2="13087" y2="13019"/>
                        <a14:foregroundMark x1="13318" y1="10550" x2="13318" y2="10550"/>
                        <a14:foregroundMark x1="89684" y1="1684" x2="89684" y2="1684"/>
                        <a14:foregroundMark x1="93995" y1="2694" x2="93995" y2="2694"/>
                        <a14:foregroundMark x1="97537" y1="6958" x2="97537" y2="6958"/>
                        <a14:foregroundMark x1="98614" y1="20090" x2="98614" y2="20090"/>
                        <a14:foregroundMark x1="97306" y1="25589" x2="97306" y2="25589"/>
                        <a14:foregroundMark x1="94457" y1="30191" x2="94457" y2="30191"/>
                        <a14:foregroundMark x1="93149" y1="31874" x2="93149" y2="31874"/>
                        <a14:foregroundMark x1="92379" y1="34343" x2="92379" y2="34343"/>
                        <a14:foregroundMark x1="90146" y1="37149" x2="90146" y2="37149"/>
                        <a14:foregroundMark x1="87067" y1="41190" x2="87067" y2="41190"/>
                        <a14:foregroundMark x1="88838" y1="38272" x2="88838" y2="38272"/>
                        <a14:foregroundMark x1="85450" y1="42200" x2="85450" y2="42200"/>
                        <a14:foregroundMark x1="87837" y1="39394" x2="87837" y2="39394"/>
                        <a14:foregroundMark x1="80523" y1="46240" x2="80523" y2="46240"/>
                        <a14:foregroundMark x1="79523" y1="47699" x2="79523" y2="47699"/>
                        <a14:foregroundMark x1="74750" y1="52189" x2="74750" y2="52189"/>
                        <a14:foregroundMark x1="76059" y1="53872" x2="76059" y2="53872"/>
                        <a14:foregroundMark x1="77444" y1="52637" x2="77444" y2="52637"/>
                        <a14:foregroundMark x1="72363" y1="54882" x2="72363" y2="54882"/>
                        <a14:foregroundMark x1="69669" y1="58249" x2="69669" y2="58249"/>
                        <a14:foregroundMark x1="69746" y1="55556" x2="69746" y2="55556"/>
                        <a14:foregroundMark x1="70978" y1="54545" x2="70978" y2="54545"/>
                        <a14:foregroundMark x1="74904" y1="57464" x2="74904" y2="57464"/>
                        <a14:foregroundMark x1="70285" y1="61279" x2="70285" y2="61279"/>
                        <a14:foregroundMark x1="65897" y1="62514" x2="65897" y2="62514"/>
                        <a14:foregroundMark x1="67052" y1="58474" x2="67052" y2="58474"/>
                        <a14:foregroundMark x1="62972" y1="63749" x2="62972" y2="63749"/>
                        <a14:foregroundMark x1="64896" y1="58474" x2="64896" y2="58474"/>
                        <a14:foregroundMark x1="64973" y1="60606" x2="64973" y2="60606"/>
                        <a14:foregroundMark x1="68206" y1="63524" x2="68206" y2="63524"/>
                        <a14:foregroundMark x1="66128" y1="67452" x2="66128" y2="67452"/>
                        <a14:foregroundMark x1="70054" y1="65769" x2="70054" y2="65769"/>
                        <a14:foregroundMark x1="59969" y1="63412" x2="59969" y2="63412"/>
                        <a14:foregroundMark x1="61740" y1="60943" x2="61740" y2="60943"/>
                        <a14:foregroundMark x1="61894" y1="64422" x2="61894" y2="64422"/>
                        <a14:foregroundMark x1="57968" y1="65769" x2="57968" y2="65769"/>
                        <a14:foregroundMark x1="61509" y1="69921" x2="61509" y2="69921"/>
                        <a14:foregroundMark x1="55273" y1="68126" x2="55273" y2="68126"/>
                        <a14:foregroundMark x1="55196" y1="65544" x2="55196" y2="65544"/>
                        <a14:foregroundMark x1="59430" y1="68238" x2="59430" y2="68238"/>
                        <a14:foregroundMark x1="51424" y1="68126" x2="51424" y2="68126"/>
                        <a14:foregroundMark x1="49269" y1="69248" x2="49269" y2="69248"/>
                        <a14:foregroundMark x1="46035" y1="73737" x2="46035" y2="73737"/>
                        <a14:foregroundMark x1="47113" y1="71268" x2="47113" y2="71268"/>
                        <a14:foregroundMark x1="50269" y1="73962" x2="50269" y2="73962"/>
                        <a14:foregroundMark x1="60046" y1="77666" x2="60046" y2="77666"/>
                        <a14:foregroundMark x1="62741" y1="75421" x2="62741" y2="75421"/>
                        <a14:foregroundMark x1="64896" y1="73737" x2="64896" y2="73737"/>
                        <a14:foregroundMark x1="66667" y1="72278" x2="66667" y2="72278"/>
                        <a14:foregroundMark x1="62279" y1="78676" x2="62279" y2="78676"/>
                        <a14:foregroundMark x1="62818" y1="77890" x2="62818" y2="77890"/>
                        <a14:foregroundMark x1="46035" y1="81706" x2="46035" y2="81706"/>
                        <a14:foregroundMark x1="42879" y1="86532" x2="42879" y2="86532"/>
                        <a14:foregroundMark x1="40878" y1="92593" x2="40878" y2="92593"/>
                        <a14:foregroundMark x1="34488" y1="99327" x2="34488" y2="99327"/>
                        <a14:foregroundMark x1="37259" y1="98541" x2="37259" y2="98541"/>
                        <a14:foregroundMark x1="50808" y1="85410" x2="50808" y2="85410"/>
                        <a14:foregroundMark x1="57660" y1="82716" x2="57660" y2="82716"/>
                        <a14:foregroundMark x1="56582" y1="80920" x2="56582" y2="80920"/>
                        <a14:foregroundMark x1="53734" y1="87991" x2="53734" y2="87991"/>
                        <a14:foregroundMark x1="57198" y1="86981" x2="57198" y2="86981"/>
                        <a14:foregroundMark x1="58584" y1="85859" x2="58584" y2="85859"/>
                        <a14:foregroundMark x1="59584" y1="85410" x2="59584" y2="85410"/>
                        <a14:foregroundMark x1="52579" y1="92368" x2="52579" y2="92368"/>
                        <a14:foregroundMark x1="50346" y1="97643" x2="50346" y2="97643"/>
                        <a14:foregroundMark x1="48037" y1="97419" x2="48037" y2="97419"/>
                        <a14:foregroundMark x1="52425" y1="95960" x2="52425" y2="95960"/>
                        <a14:foregroundMark x1="53965" y1="93939" x2="53965" y2="93939"/>
                        <a14:foregroundMark x1="3387" y1="90460" x2="3387" y2="90460"/>
                        <a14:backgroundMark x1="53041" y1="99327" x2="53041" y2="99327"/>
                        <a14:backgroundMark x1="53503" y1="97082" x2="53503" y2="97082"/>
                        <a14:backgroundMark x1="55350" y1="93603" x2="55350" y2="93603"/>
                        <a14:backgroundMark x1="56813" y1="91358" x2="56813" y2="91358"/>
                        <a14:backgroundMark x1="60277" y1="85746" x2="60277" y2="85746"/>
                        <a14:backgroundMark x1="63279" y1="79910" x2="63279" y2="79910"/>
                        <a14:backgroundMark x1="64588" y1="79125" x2="64588" y2="79125"/>
                        <a14:backgroundMark x1="66051" y1="75982" x2="66051" y2="75982"/>
                        <a14:backgroundMark x1="69669" y1="69921" x2="69669" y2="69921"/>
                        <a14:backgroundMark x1="71440" y1="66779" x2="71440" y2="66779"/>
                        <a14:backgroundMark x1="73903" y1="62963" x2="73903" y2="62963"/>
                        <a14:backgroundMark x1="75751" y1="62514" x2="75751" y2="62514"/>
                        <a14:backgroundMark x1="74750" y1="61953" x2="74750" y2="61953"/>
                        <a14:backgroundMark x1="77829" y1="62626" x2="77829" y2="62626"/>
                        <a14:backgroundMark x1="79061" y1="58810" x2="79061" y2="58810"/>
                        <a14:backgroundMark x1="79754" y1="53199" x2="79754" y2="53199"/>
                        <a14:backgroundMark x1="81139" y1="49944" x2="81139" y2="49944"/>
                        <a14:backgroundMark x1="82525" y1="47587" x2="82525" y2="47587"/>
                        <a14:backgroundMark x1="83064" y1="45567" x2="83064" y2="45567"/>
                        <a14:backgroundMark x1="84681" y1="44220" x2="84681" y2="44220"/>
                        <a14:backgroundMark x1="85604" y1="43547" x2="85604" y2="43547"/>
                        <a14:backgroundMark x1="86913" y1="43098" x2="86913" y2="43098"/>
                        <a14:backgroundMark x1="88222" y1="40292" x2="88222" y2="40292"/>
                        <a14:backgroundMark x1="91609" y1="37037" x2="91609" y2="37037"/>
                        <a14:backgroundMark x1="94380" y1="33333" x2="94380" y2="33333"/>
                        <a14:backgroundMark x1="95843" y1="31650" x2="95843" y2="31650"/>
                        <a14:backgroundMark x1="97460" y1="26375" x2="97460" y2="26375"/>
                        <a14:backgroundMark x1="98691" y1="23345" x2="98691" y2="23345"/>
                        <a14:backgroundMark x1="99615" y1="21324" x2="99615" y2="21324"/>
                        <a14:backgroundMark x1="99692" y1="29854" x2="99692" y2="29854"/>
                        <a14:backgroundMark x1="99615" y1="44108" x2="99615" y2="44108"/>
                        <a14:backgroundMark x1="99615" y1="58025" x2="99615" y2="58025"/>
                        <a14:backgroundMark x1="99615" y1="71717" x2="99615" y2="71717"/>
                        <a14:backgroundMark x1="99692" y1="83389" x2="99692" y2="83389"/>
                        <a14:backgroundMark x1="99692" y1="94725" x2="99692" y2="94725"/>
                        <a14:backgroundMark x1="98691" y1="99439" x2="98691" y2="99439"/>
                        <a14:backgroundMark x1="99461" y1="98878" x2="99461" y2="98878"/>
                        <a14:backgroundMark x1="84142" y1="98990" x2="84142" y2="98990"/>
                        <a14:backgroundMark x1="70054" y1="99327" x2="70054" y2="99327"/>
                        <a14:backgroundMark x1="58353" y1="99327" x2="58353" y2="99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18" y="0"/>
            <a:ext cx="9998363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E275414E-6C26-4EF3-AF43-A953EB2903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423ABF6-88FF-482C-8284-D077F434BF87}"/>
              </a:ext>
            </a:extLst>
          </p:cNvPr>
          <p:cNvSpPr txBox="1"/>
          <p:nvPr/>
        </p:nvSpPr>
        <p:spPr>
          <a:xfrm>
            <a:off x="11376301" y="15758"/>
            <a:ext cx="7922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fi-FI" dirty="0"/>
              <a:t>LIITE 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D38A09E-A9CD-4426-9747-273E6CC8094D}"/>
              </a:ext>
            </a:extLst>
          </p:cNvPr>
          <p:cNvSpPr txBox="1"/>
          <p:nvPr/>
        </p:nvSpPr>
        <p:spPr>
          <a:xfrm>
            <a:off x="0" y="0"/>
            <a:ext cx="3535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KARJALAN PRIKAATIN AK:N </a:t>
            </a:r>
            <a:r>
              <a:rPr lang="fi-FI" dirty="0" smtClean="0"/>
              <a:t>MT5499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033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</Words>
  <Application>Microsoft Office PowerPoint</Application>
  <PresentationFormat>Laajakuva</PresentationFormat>
  <Paragraphs>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Mäkelä Jari PV KARPR</dc:creator>
  <cp:lastModifiedBy>Puhakka Timi PV KARPR</cp:lastModifiedBy>
  <cp:revision>11</cp:revision>
  <dcterms:created xsi:type="dcterms:W3CDTF">2022-03-22T09:30:31Z</dcterms:created>
  <dcterms:modified xsi:type="dcterms:W3CDTF">2023-03-13T08:55:53Z</dcterms:modified>
</cp:coreProperties>
</file>