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65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16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14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49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37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51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705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213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10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13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04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D588B-6732-4132-808F-3F10F00A305A}" type="datetimeFigureOut">
              <a:rPr lang="fi-FI" smtClean="0"/>
              <a:t>10.08.2022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43BCD-FD92-4A0E-800A-E5C16CBE91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28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1" y="950976"/>
            <a:ext cx="12155197" cy="5572212"/>
          </a:xfrm>
          <a:prstGeom prst="rect">
            <a:avLst/>
          </a:prstGeom>
        </p:spPr>
      </p:pic>
      <p:sp>
        <p:nvSpPr>
          <p:cNvPr id="5" name="Suorakulmio 4"/>
          <p:cNvSpPr/>
          <p:nvPr/>
        </p:nvSpPr>
        <p:spPr>
          <a:xfrm>
            <a:off x="105467" y="85189"/>
            <a:ext cx="474268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Satakunnan lennoston tilapäinen harjoitusalue</a:t>
            </a:r>
            <a:b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</a:t>
            </a:r>
            <a:r>
              <a:rPr kumimoji="0" lang="fi-FI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lang="fi-FI" b="1" smtClean="0">
                <a:solidFill>
                  <a:prstClr val="black"/>
                </a:solidFill>
                <a:latin typeface="Calibri" panose="020F0502020204030204"/>
              </a:rPr>
              <a:t>9.9.2022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uora yhdysviiva 5"/>
          <p:cNvCxnSpPr/>
          <p:nvPr/>
        </p:nvCxnSpPr>
        <p:spPr>
          <a:xfrm>
            <a:off x="6477000" y="3171825"/>
            <a:ext cx="276225" cy="11858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6477000" y="3071813"/>
            <a:ext cx="414338" cy="1000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891338" y="3071813"/>
            <a:ext cx="85725" cy="1000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6981825" y="3171825"/>
            <a:ext cx="58102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 flipV="1">
            <a:off x="7562850" y="2605088"/>
            <a:ext cx="404813" cy="5667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23"/>
          <p:cNvCxnSpPr/>
          <p:nvPr/>
        </p:nvCxnSpPr>
        <p:spPr>
          <a:xfrm flipV="1">
            <a:off x="7972425" y="2605087"/>
            <a:ext cx="790575" cy="95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8758238" y="2605087"/>
            <a:ext cx="1228725" cy="2190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>
          <a:xfrm>
            <a:off x="9986963" y="2824163"/>
            <a:ext cx="128587" cy="34766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10125075" y="3171825"/>
            <a:ext cx="0" cy="4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/>
          <p:cNvCxnSpPr/>
          <p:nvPr/>
        </p:nvCxnSpPr>
        <p:spPr>
          <a:xfrm flipH="1">
            <a:off x="9910763" y="3171825"/>
            <a:ext cx="204787" cy="5762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yhdysviiva 37"/>
          <p:cNvCxnSpPr/>
          <p:nvPr/>
        </p:nvCxnSpPr>
        <p:spPr>
          <a:xfrm>
            <a:off x="9910763" y="3748088"/>
            <a:ext cx="0" cy="128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/>
          <p:cNvCxnSpPr/>
          <p:nvPr/>
        </p:nvCxnSpPr>
        <p:spPr>
          <a:xfrm flipH="1">
            <a:off x="9686925" y="3876675"/>
            <a:ext cx="223838" cy="9874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/>
          <p:cNvCxnSpPr/>
          <p:nvPr/>
        </p:nvCxnSpPr>
        <p:spPr>
          <a:xfrm flipH="1" flipV="1">
            <a:off x="8291513" y="4697350"/>
            <a:ext cx="1395412" cy="1667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uora yhdysviiva 49"/>
          <p:cNvCxnSpPr/>
          <p:nvPr/>
        </p:nvCxnSpPr>
        <p:spPr>
          <a:xfrm flipH="1" flipV="1">
            <a:off x="7848601" y="4419600"/>
            <a:ext cx="442912" cy="2777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yhdysviiva 53"/>
          <p:cNvCxnSpPr/>
          <p:nvPr/>
        </p:nvCxnSpPr>
        <p:spPr>
          <a:xfrm flipV="1">
            <a:off x="6753225" y="4233863"/>
            <a:ext cx="700088" cy="1238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uolivapaa piirto 58"/>
          <p:cNvSpPr/>
          <p:nvPr/>
        </p:nvSpPr>
        <p:spPr>
          <a:xfrm>
            <a:off x="7453313" y="4114800"/>
            <a:ext cx="395287" cy="304800"/>
          </a:xfrm>
          <a:custGeom>
            <a:avLst/>
            <a:gdLst>
              <a:gd name="connsiteX0" fmla="*/ 0 w 411868"/>
              <a:gd name="connsiteY0" fmla="*/ 112644 h 317431"/>
              <a:gd name="connsiteX1" fmla="*/ 161925 w 411868"/>
              <a:gd name="connsiteY1" fmla="*/ 17394 h 317431"/>
              <a:gd name="connsiteX2" fmla="*/ 309563 w 411868"/>
              <a:gd name="connsiteY2" fmla="*/ 7869 h 317431"/>
              <a:gd name="connsiteX3" fmla="*/ 404813 w 411868"/>
              <a:gd name="connsiteY3" fmla="*/ 103119 h 317431"/>
              <a:gd name="connsiteX4" fmla="*/ 404813 w 411868"/>
              <a:gd name="connsiteY4" fmla="*/ 307906 h 317431"/>
              <a:gd name="connsiteX5" fmla="*/ 404813 w 411868"/>
              <a:gd name="connsiteY5" fmla="*/ 307906 h 317431"/>
              <a:gd name="connsiteX6" fmla="*/ 404813 w 411868"/>
              <a:gd name="connsiteY6" fmla="*/ 317431 h 31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1868" h="317431">
                <a:moveTo>
                  <a:pt x="0" y="112644"/>
                </a:moveTo>
                <a:cubicBezTo>
                  <a:pt x="55165" y="73750"/>
                  <a:pt x="110331" y="34856"/>
                  <a:pt x="161925" y="17394"/>
                </a:cubicBezTo>
                <a:cubicBezTo>
                  <a:pt x="213519" y="-68"/>
                  <a:pt x="269082" y="-6418"/>
                  <a:pt x="309563" y="7869"/>
                </a:cubicBezTo>
                <a:cubicBezTo>
                  <a:pt x="350044" y="22156"/>
                  <a:pt x="388938" y="53113"/>
                  <a:pt x="404813" y="103119"/>
                </a:cubicBezTo>
                <a:cubicBezTo>
                  <a:pt x="420688" y="153125"/>
                  <a:pt x="404813" y="307906"/>
                  <a:pt x="404813" y="307906"/>
                </a:cubicBezTo>
                <a:lnTo>
                  <a:pt x="404813" y="307906"/>
                </a:lnTo>
                <a:lnTo>
                  <a:pt x="404813" y="317431"/>
                </a:lnTo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1" name="Suora yhdysviiva 60"/>
          <p:cNvCxnSpPr/>
          <p:nvPr/>
        </p:nvCxnSpPr>
        <p:spPr>
          <a:xfrm>
            <a:off x="1524000" y="539931"/>
            <a:ext cx="870857" cy="87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33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Valtori TUVE-yksikkö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Satakunnan lennoston tilapäinen harjoitusalue XXXXXXXX</dc:title>
  <dc:creator>Sillanpää Arto PV SATLSTO</dc:creator>
  <cp:lastModifiedBy>Sillanpää Arto PV SATLSTO</cp:lastModifiedBy>
  <cp:revision>6</cp:revision>
  <cp:lastPrinted>2022-02-16T10:46:00Z</cp:lastPrinted>
  <dcterms:created xsi:type="dcterms:W3CDTF">2022-02-15T08:49:48Z</dcterms:created>
  <dcterms:modified xsi:type="dcterms:W3CDTF">2022-08-10T08:58:12Z</dcterms:modified>
</cp:coreProperties>
</file>