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DAACA-1F4C-4BF8-BFA4-68C49E00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881206C-7D59-48A2-A887-9A60505A4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28EB31-0051-4405-A3C5-2F14B458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1C4314-DA07-4CC7-9922-B6F333F5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78EF74-5EC9-4CB7-8DF8-8500F1C6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26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AD6C7D-EAB5-4C12-9CF7-45C8FC69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497AD7-5AEA-4C49-ACE1-4CDF4CAA9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21B55A-1F48-43E6-8209-FF59528E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D09C11-C922-4F1C-9720-25BD011F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FF6183-DA9B-4BF8-A184-CF95A41D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88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8697531-FEE9-4D42-BE27-304629F90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346EF53-CBA2-4108-93DA-DC36A6F47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FCA467-BDE1-407E-A84D-6E33BD39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DA4CD8-F80F-43AB-94BA-0172D41D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CC82A7-4084-4805-A3E7-B9B3E1EF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95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36B8DA-546A-4BCB-AAF6-2EE3FEAC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122372-0F41-49CA-A400-D0FA7210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3A583B-18EA-4E8D-ADA4-4577757B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C3126A-6E70-40E8-9E55-1CF6D01F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8A8A92-3FFB-4F8B-BFFC-A5C3C8C4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32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BAB1DF-AB0C-41E6-812A-BE21FD5B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E41D9D-9D4B-4A6F-9521-8E22DFFF3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5ABACC-6300-4D6F-9A76-1EDB25C5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AC9DA5-E5DE-46BB-95FD-4109DD36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A8F699-7542-413C-ADB9-427DD4D7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87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25CEAD-567C-4F93-A688-AFB3B148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56EE41-FE02-4623-A031-239DFD5BF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E95D27-AA29-4975-ADBA-004687369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16A3B3-7AB1-4433-BA45-FE348F57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D638D4B-0789-431D-A813-1491C27B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0267922-FF8A-4F1B-9E18-79269684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51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49FEEC-1920-4FED-817C-C38004F7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ABDED7-B83E-4296-B7A4-0CB48F018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F200F4-4312-489F-B350-BAFEB13F3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2FA18A8-BBF7-4DDC-B472-38D9F4F35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850AC00-5ABE-441C-A46C-3EAA40546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607264-FB6C-4B8E-9A09-0F3D295E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0D8E11-A4BD-4B07-B075-8EB95FCE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CAFB047-2D92-4243-B8DF-903DB7D3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21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2D8039-D96D-4F01-BA11-26300F09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90A129C-C2EF-4A78-B2A7-56EC9922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DD7DD05-2C89-4D9B-8E2E-8E1AB4BE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EB85BA-600F-4594-8083-9232C99E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30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1043274-627C-4243-8B5D-0CC23756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220E856-FF52-4FBD-969C-26F4E0EB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F858DCA-2A5D-45F4-B8D2-B401038C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84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B368BB-D977-42C9-B4C3-E1BE0B6E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E5B6E9-1EE5-4D87-B4D1-E94E0307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3F9042-28D3-4C26-90E8-0D94D7F03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5DB2BF-6E56-4850-9ACE-0EB5DFD4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B8520F-867C-425A-BB22-D1B39F73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7AD172F-4BD8-4393-95DD-35F00D97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740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FBB883-C678-42E1-B92B-32F63AB1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649F942-06FD-462E-8706-1CBB63597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0ECEDED-A66E-4802-A89C-D7A2EB0C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E910AB-431B-4ACB-8955-59E5FCE9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C67EEE-49FD-4723-B960-311FC69F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FF876F-F5DE-4FCD-9EE5-6FE29925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74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5738457-DA28-42F3-994E-020AFCCB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7378D9-B26E-4DB7-A99C-B8CA6AF95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A05730-56E3-40B5-9756-42BEB04B5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41A7A-F491-474D-A946-A228194CCAA2}" type="datetimeFigureOut">
              <a:rPr lang="fi-FI" smtClean="0"/>
              <a:t>28.09.2022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95A7F5-88D2-43EF-8432-DEEC8B7BA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1651DF-153C-4B1E-BF87-6A6DE2B91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1F94-5349-479F-A21B-8BFBB51C26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06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Kuva 63">
            <a:extLst>
              <a:ext uri="{FF2B5EF4-FFF2-40B4-BE49-F238E27FC236}">
                <a16:creationId xmlns:a16="http://schemas.microsoft.com/office/drawing/2014/main" id="{6AF375A4-19FB-44AC-B489-E330B41EF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31" y="-16539"/>
            <a:ext cx="9828537" cy="6858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AECC46FA-0E11-4E46-ADB2-E3A66B250196}"/>
              </a:ext>
            </a:extLst>
          </p:cNvPr>
          <p:cNvSpPr/>
          <p:nvPr/>
        </p:nvSpPr>
        <p:spPr>
          <a:xfrm>
            <a:off x="1111881" y="59476"/>
            <a:ext cx="676330" cy="673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B8DB5F3-D41D-49EE-A6E1-08483092CF17}"/>
              </a:ext>
            </a:extLst>
          </p:cNvPr>
          <p:cNvSpPr txBox="1"/>
          <p:nvPr/>
        </p:nvSpPr>
        <p:spPr>
          <a:xfrm>
            <a:off x="1964752" y="299263"/>
            <a:ext cx="3123589" cy="103022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i-FI" sz="1600" b="1" dirty="0">
                <a:solidFill>
                  <a:schemeClr val="tx1"/>
                </a:solidFill>
              </a:rPr>
              <a:t>Satakunnan lennoston </a:t>
            </a:r>
          </a:p>
          <a:p>
            <a:r>
              <a:rPr lang="fi-FI" sz="1600" b="1" dirty="0">
                <a:solidFill>
                  <a:schemeClr val="tx1"/>
                </a:solidFill>
              </a:rPr>
              <a:t>tilapäinen </a:t>
            </a:r>
            <a:r>
              <a:rPr lang="fi-FI" sz="1600" b="1" dirty="0" smtClean="0">
                <a:solidFill>
                  <a:schemeClr val="tx1"/>
                </a:solidFill>
              </a:rPr>
              <a:t>harjoitusalue</a:t>
            </a:r>
          </a:p>
          <a:p>
            <a:r>
              <a:rPr lang="fi-FI" sz="1600" b="1" dirty="0" smtClean="0">
                <a:solidFill>
                  <a:schemeClr val="tx1"/>
                </a:solidFill>
              </a:rPr>
              <a:t>21.11. – 30.11.2022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6F6D0022-6EF0-433B-AC7C-E6B7BEA90935}"/>
              </a:ext>
            </a:extLst>
          </p:cNvPr>
          <p:cNvSpPr/>
          <p:nvPr/>
        </p:nvSpPr>
        <p:spPr>
          <a:xfrm>
            <a:off x="2873195" y="699457"/>
            <a:ext cx="7755986" cy="5663242"/>
          </a:xfrm>
          <a:custGeom>
            <a:avLst/>
            <a:gdLst>
              <a:gd name="connsiteX0" fmla="*/ 254000 w 6546850"/>
              <a:gd name="connsiteY0" fmla="*/ 628650 h 4940300"/>
              <a:gd name="connsiteX1" fmla="*/ 2806700 w 6546850"/>
              <a:gd name="connsiteY1" fmla="*/ 0 h 4940300"/>
              <a:gd name="connsiteX2" fmla="*/ 3098800 w 6546850"/>
              <a:gd name="connsiteY2" fmla="*/ 450850 h 4940300"/>
              <a:gd name="connsiteX3" fmla="*/ 3365500 w 6546850"/>
              <a:gd name="connsiteY3" fmla="*/ 565150 h 4940300"/>
              <a:gd name="connsiteX4" fmla="*/ 3689350 w 6546850"/>
              <a:gd name="connsiteY4" fmla="*/ 527050 h 4940300"/>
              <a:gd name="connsiteX5" fmla="*/ 3994150 w 6546850"/>
              <a:gd name="connsiteY5" fmla="*/ 285750 h 4940300"/>
              <a:gd name="connsiteX6" fmla="*/ 5111750 w 6546850"/>
              <a:gd name="connsiteY6" fmla="*/ 139700 h 4940300"/>
              <a:gd name="connsiteX7" fmla="*/ 5372100 w 6546850"/>
              <a:gd name="connsiteY7" fmla="*/ 120650 h 4940300"/>
              <a:gd name="connsiteX8" fmla="*/ 5956300 w 6546850"/>
              <a:gd name="connsiteY8" fmla="*/ 330200 h 4940300"/>
              <a:gd name="connsiteX9" fmla="*/ 6445250 w 6546850"/>
              <a:gd name="connsiteY9" fmla="*/ 1250950 h 4940300"/>
              <a:gd name="connsiteX10" fmla="*/ 6540500 w 6546850"/>
              <a:gd name="connsiteY10" fmla="*/ 1898650 h 4940300"/>
              <a:gd name="connsiteX11" fmla="*/ 6546850 w 6546850"/>
              <a:gd name="connsiteY11" fmla="*/ 4508500 h 4940300"/>
              <a:gd name="connsiteX12" fmla="*/ 4489450 w 6546850"/>
              <a:gd name="connsiteY12" fmla="*/ 4940300 h 4940300"/>
              <a:gd name="connsiteX13" fmla="*/ 3987800 w 6546850"/>
              <a:gd name="connsiteY13" fmla="*/ 4025900 h 4940300"/>
              <a:gd name="connsiteX14" fmla="*/ 3295650 w 6546850"/>
              <a:gd name="connsiteY14" fmla="*/ 3829050 h 4940300"/>
              <a:gd name="connsiteX15" fmla="*/ 2171700 w 6546850"/>
              <a:gd name="connsiteY15" fmla="*/ 3695700 h 4940300"/>
              <a:gd name="connsiteX16" fmla="*/ 1282700 w 6546850"/>
              <a:gd name="connsiteY16" fmla="*/ 3498850 h 4940300"/>
              <a:gd name="connsiteX17" fmla="*/ 641350 w 6546850"/>
              <a:gd name="connsiteY17" fmla="*/ 3302000 h 4940300"/>
              <a:gd name="connsiteX18" fmla="*/ 76200 w 6546850"/>
              <a:gd name="connsiteY18" fmla="*/ 2362200 h 4940300"/>
              <a:gd name="connsiteX19" fmla="*/ 0 w 6546850"/>
              <a:gd name="connsiteY19" fmla="*/ 1117600 h 4940300"/>
              <a:gd name="connsiteX20" fmla="*/ 254000 w 6546850"/>
              <a:gd name="connsiteY20" fmla="*/ 628650 h 4940300"/>
              <a:gd name="connsiteX0" fmla="*/ 0 w 6612028"/>
              <a:gd name="connsiteY0" fmla="*/ 602771 h 4940300"/>
              <a:gd name="connsiteX1" fmla="*/ 2871878 w 6612028"/>
              <a:gd name="connsiteY1" fmla="*/ 0 h 4940300"/>
              <a:gd name="connsiteX2" fmla="*/ 3163978 w 6612028"/>
              <a:gd name="connsiteY2" fmla="*/ 450850 h 4940300"/>
              <a:gd name="connsiteX3" fmla="*/ 3430678 w 6612028"/>
              <a:gd name="connsiteY3" fmla="*/ 565150 h 4940300"/>
              <a:gd name="connsiteX4" fmla="*/ 3754528 w 6612028"/>
              <a:gd name="connsiteY4" fmla="*/ 527050 h 4940300"/>
              <a:gd name="connsiteX5" fmla="*/ 4059328 w 6612028"/>
              <a:gd name="connsiteY5" fmla="*/ 285750 h 4940300"/>
              <a:gd name="connsiteX6" fmla="*/ 5176928 w 6612028"/>
              <a:gd name="connsiteY6" fmla="*/ 139700 h 4940300"/>
              <a:gd name="connsiteX7" fmla="*/ 5437278 w 6612028"/>
              <a:gd name="connsiteY7" fmla="*/ 120650 h 4940300"/>
              <a:gd name="connsiteX8" fmla="*/ 6021478 w 6612028"/>
              <a:gd name="connsiteY8" fmla="*/ 330200 h 4940300"/>
              <a:gd name="connsiteX9" fmla="*/ 6510428 w 6612028"/>
              <a:gd name="connsiteY9" fmla="*/ 1250950 h 4940300"/>
              <a:gd name="connsiteX10" fmla="*/ 6605678 w 6612028"/>
              <a:gd name="connsiteY10" fmla="*/ 1898650 h 4940300"/>
              <a:gd name="connsiteX11" fmla="*/ 6612028 w 6612028"/>
              <a:gd name="connsiteY11" fmla="*/ 4508500 h 4940300"/>
              <a:gd name="connsiteX12" fmla="*/ 4554628 w 6612028"/>
              <a:gd name="connsiteY12" fmla="*/ 4940300 h 4940300"/>
              <a:gd name="connsiteX13" fmla="*/ 4052978 w 6612028"/>
              <a:gd name="connsiteY13" fmla="*/ 4025900 h 4940300"/>
              <a:gd name="connsiteX14" fmla="*/ 3360828 w 6612028"/>
              <a:gd name="connsiteY14" fmla="*/ 3829050 h 4940300"/>
              <a:gd name="connsiteX15" fmla="*/ 2236878 w 6612028"/>
              <a:gd name="connsiteY15" fmla="*/ 3695700 h 4940300"/>
              <a:gd name="connsiteX16" fmla="*/ 1347878 w 6612028"/>
              <a:gd name="connsiteY16" fmla="*/ 3498850 h 4940300"/>
              <a:gd name="connsiteX17" fmla="*/ 706528 w 6612028"/>
              <a:gd name="connsiteY17" fmla="*/ 3302000 h 4940300"/>
              <a:gd name="connsiteX18" fmla="*/ 141378 w 6612028"/>
              <a:gd name="connsiteY18" fmla="*/ 2362200 h 4940300"/>
              <a:gd name="connsiteX19" fmla="*/ 65178 w 6612028"/>
              <a:gd name="connsiteY19" fmla="*/ 1117600 h 4940300"/>
              <a:gd name="connsiteX20" fmla="*/ 0 w 6612028"/>
              <a:gd name="connsiteY20" fmla="*/ 602771 h 4940300"/>
              <a:gd name="connsiteX0" fmla="*/ 202241 w 6814269"/>
              <a:gd name="connsiteY0" fmla="*/ 602771 h 4940300"/>
              <a:gd name="connsiteX1" fmla="*/ 3074119 w 6814269"/>
              <a:gd name="connsiteY1" fmla="*/ 0 h 4940300"/>
              <a:gd name="connsiteX2" fmla="*/ 3366219 w 6814269"/>
              <a:gd name="connsiteY2" fmla="*/ 450850 h 4940300"/>
              <a:gd name="connsiteX3" fmla="*/ 3632919 w 6814269"/>
              <a:gd name="connsiteY3" fmla="*/ 565150 h 4940300"/>
              <a:gd name="connsiteX4" fmla="*/ 3956769 w 6814269"/>
              <a:gd name="connsiteY4" fmla="*/ 527050 h 4940300"/>
              <a:gd name="connsiteX5" fmla="*/ 4261569 w 6814269"/>
              <a:gd name="connsiteY5" fmla="*/ 285750 h 4940300"/>
              <a:gd name="connsiteX6" fmla="*/ 5379169 w 6814269"/>
              <a:gd name="connsiteY6" fmla="*/ 139700 h 4940300"/>
              <a:gd name="connsiteX7" fmla="*/ 5639519 w 6814269"/>
              <a:gd name="connsiteY7" fmla="*/ 120650 h 4940300"/>
              <a:gd name="connsiteX8" fmla="*/ 6223719 w 6814269"/>
              <a:gd name="connsiteY8" fmla="*/ 330200 h 4940300"/>
              <a:gd name="connsiteX9" fmla="*/ 6712669 w 6814269"/>
              <a:gd name="connsiteY9" fmla="*/ 1250950 h 4940300"/>
              <a:gd name="connsiteX10" fmla="*/ 6807919 w 6814269"/>
              <a:gd name="connsiteY10" fmla="*/ 1898650 h 4940300"/>
              <a:gd name="connsiteX11" fmla="*/ 6814269 w 6814269"/>
              <a:gd name="connsiteY11" fmla="*/ 4508500 h 4940300"/>
              <a:gd name="connsiteX12" fmla="*/ 4756869 w 6814269"/>
              <a:gd name="connsiteY12" fmla="*/ 4940300 h 4940300"/>
              <a:gd name="connsiteX13" fmla="*/ 4255219 w 6814269"/>
              <a:gd name="connsiteY13" fmla="*/ 4025900 h 4940300"/>
              <a:gd name="connsiteX14" fmla="*/ 3563069 w 6814269"/>
              <a:gd name="connsiteY14" fmla="*/ 3829050 h 4940300"/>
              <a:gd name="connsiteX15" fmla="*/ 2439119 w 6814269"/>
              <a:gd name="connsiteY15" fmla="*/ 3695700 h 4940300"/>
              <a:gd name="connsiteX16" fmla="*/ 1550119 w 6814269"/>
              <a:gd name="connsiteY16" fmla="*/ 3498850 h 4940300"/>
              <a:gd name="connsiteX17" fmla="*/ 908769 w 6814269"/>
              <a:gd name="connsiteY17" fmla="*/ 3302000 h 4940300"/>
              <a:gd name="connsiteX18" fmla="*/ 343619 w 6814269"/>
              <a:gd name="connsiteY18" fmla="*/ 2362200 h 4940300"/>
              <a:gd name="connsiteX19" fmla="*/ 0 w 6814269"/>
              <a:gd name="connsiteY19" fmla="*/ 1410898 h 4940300"/>
              <a:gd name="connsiteX20" fmla="*/ 202241 w 6814269"/>
              <a:gd name="connsiteY20" fmla="*/ 602771 h 4940300"/>
              <a:gd name="connsiteX0" fmla="*/ 496977 w 7109005"/>
              <a:gd name="connsiteY0" fmla="*/ 602771 h 4940300"/>
              <a:gd name="connsiteX1" fmla="*/ 3368855 w 7109005"/>
              <a:gd name="connsiteY1" fmla="*/ 0 h 4940300"/>
              <a:gd name="connsiteX2" fmla="*/ 3660955 w 7109005"/>
              <a:gd name="connsiteY2" fmla="*/ 450850 h 4940300"/>
              <a:gd name="connsiteX3" fmla="*/ 3927655 w 7109005"/>
              <a:gd name="connsiteY3" fmla="*/ 565150 h 4940300"/>
              <a:gd name="connsiteX4" fmla="*/ 4251505 w 7109005"/>
              <a:gd name="connsiteY4" fmla="*/ 527050 h 4940300"/>
              <a:gd name="connsiteX5" fmla="*/ 4556305 w 7109005"/>
              <a:gd name="connsiteY5" fmla="*/ 285750 h 4940300"/>
              <a:gd name="connsiteX6" fmla="*/ 5673905 w 7109005"/>
              <a:gd name="connsiteY6" fmla="*/ 139700 h 4940300"/>
              <a:gd name="connsiteX7" fmla="*/ 5934255 w 7109005"/>
              <a:gd name="connsiteY7" fmla="*/ 120650 h 4940300"/>
              <a:gd name="connsiteX8" fmla="*/ 6518455 w 7109005"/>
              <a:gd name="connsiteY8" fmla="*/ 330200 h 4940300"/>
              <a:gd name="connsiteX9" fmla="*/ 7007405 w 7109005"/>
              <a:gd name="connsiteY9" fmla="*/ 1250950 h 4940300"/>
              <a:gd name="connsiteX10" fmla="*/ 7102655 w 7109005"/>
              <a:gd name="connsiteY10" fmla="*/ 1898650 h 4940300"/>
              <a:gd name="connsiteX11" fmla="*/ 7109005 w 7109005"/>
              <a:gd name="connsiteY11" fmla="*/ 4508500 h 4940300"/>
              <a:gd name="connsiteX12" fmla="*/ 5051605 w 7109005"/>
              <a:gd name="connsiteY12" fmla="*/ 4940300 h 4940300"/>
              <a:gd name="connsiteX13" fmla="*/ 4549955 w 7109005"/>
              <a:gd name="connsiteY13" fmla="*/ 4025900 h 4940300"/>
              <a:gd name="connsiteX14" fmla="*/ 3857805 w 7109005"/>
              <a:gd name="connsiteY14" fmla="*/ 3829050 h 4940300"/>
              <a:gd name="connsiteX15" fmla="*/ 2733855 w 7109005"/>
              <a:gd name="connsiteY15" fmla="*/ 3695700 h 4940300"/>
              <a:gd name="connsiteX16" fmla="*/ 1844855 w 7109005"/>
              <a:gd name="connsiteY16" fmla="*/ 3498850 h 4940300"/>
              <a:gd name="connsiteX17" fmla="*/ 1203505 w 7109005"/>
              <a:gd name="connsiteY17" fmla="*/ 3302000 h 4940300"/>
              <a:gd name="connsiteX18" fmla="*/ 0 w 7109005"/>
              <a:gd name="connsiteY18" fmla="*/ 2396705 h 4940300"/>
              <a:gd name="connsiteX19" fmla="*/ 294736 w 7109005"/>
              <a:gd name="connsiteY19" fmla="*/ 1410898 h 4940300"/>
              <a:gd name="connsiteX20" fmla="*/ 496977 w 7109005"/>
              <a:gd name="connsiteY20" fmla="*/ 602771 h 4940300"/>
              <a:gd name="connsiteX0" fmla="*/ 496977 w 7109005"/>
              <a:gd name="connsiteY0" fmla="*/ 602771 h 4940300"/>
              <a:gd name="connsiteX1" fmla="*/ 3368855 w 7109005"/>
              <a:gd name="connsiteY1" fmla="*/ 0 h 4940300"/>
              <a:gd name="connsiteX2" fmla="*/ 3660955 w 7109005"/>
              <a:gd name="connsiteY2" fmla="*/ 450850 h 4940300"/>
              <a:gd name="connsiteX3" fmla="*/ 3927655 w 7109005"/>
              <a:gd name="connsiteY3" fmla="*/ 565150 h 4940300"/>
              <a:gd name="connsiteX4" fmla="*/ 4251505 w 7109005"/>
              <a:gd name="connsiteY4" fmla="*/ 527050 h 4940300"/>
              <a:gd name="connsiteX5" fmla="*/ 4556305 w 7109005"/>
              <a:gd name="connsiteY5" fmla="*/ 285750 h 4940300"/>
              <a:gd name="connsiteX6" fmla="*/ 5673905 w 7109005"/>
              <a:gd name="connsiteY6" fmla="*/ 139700 h 4940300"/>
              <a:gd name="connsiteX7" fmla="*/ 5934255 w 7109005"/>
              <a:gd name="connsiteY7" fmla="*/ 120650 h 4940300"/>
              <a:gd name="connsiteX8" fmla="*/ 6518455 w 7109005"/>
              <a:gd name="connsiteY8" fmla="*/ 330200 h 4940300"/>
              <a:gd name="connsiteX9" fmla="*/ 7007405 w 7109005"/>
              <a:gd name="connsiteY9" fmla="*/ 1250950 h 4940300"/>
              <a:gd name="connsiteX10" fmla="*/ 7102655 w 7109005"/>
              <a:gd name="connsiteY10" fmla="*/ 1898650 h 4940300"/>
              <a:gd name="connsiteX11" fmla="*/ 7109005 w 7109005"/>
              <a:gd name="connsiteY11" fmla="*/ 4508500 h 4940300"/>
              <a:gd name="connsiteX12" fmla="*/ 5051605 w 7109005"/>
              <a:gd name="connsiteY12" fmla="*/ 4940300 h 4940300"/>
              <a:gd name="connsiteX13" fmla="*/ 4549955 w 7109005"/>
              <a:gd name="connsiteY13" fmla="*/ 4025900 h 4940300"/>
              <a:gd name="connsiteX14" fmla="*/ 3857805 w 7109005"/>
              <a:gd name="connsiteY14" fmla="*/ 3829050 h 4940300"/>
              <a:gd name="connsiteX15" fmla="*/ 2733855 w 7109005"/>
              <a:gd name="connsiteY15" fmla="*/ 3695700 h 4940300"/>
              <a:gd name="connsiteX16" fmla="*/ 1844855 w 7109005"/>
              <a:gd name="connsiteY16" fmla="*/ 3498850 h 4940300"/>
              <a:gd name="connsiteX17" fmla="*/ 1203505 w 7109005"/>
              <a:gd name="connsiteY17" fmla="*/ 3302000 h 4940300"/>
              <a:gd name="connsiteX18" fmla="*/ 0 w 7109005"/>
              <a:gd name="connsiteY18" fmla="*/ 2396705 h 4940300"/>
              <a:gd name="connsiteX19" fmla="*/ 294736 w 7109005"/>
              <a:gd name="connsiteY19" fmla="*/ 1410898 h 4940300"/>
              <a:gd name="connsiteX20" fmla="*/ 496977 w 7109005"/>
              <a:gd name="connsiteY20" fmla="*/ 602771 h 4940300"/>
              <a:gd name="connsiteX0" fmla="*/ 496977 w 7109005"/>
              <a:gd name="connsiteY0" fmla="*/ 602771 h 4940300"/>
              <a:gd name="connsiteX1" fmla="*/ 3368855 w 7109005"/>
              <a:gd name="connsiteY1" fmla="*/ 0 h 4940300"/>
              <a:gd name="connsiteX2" fmla="*/ 3660955 w 7109005"/>
              <a:gd name="connsiteY2" fmla="*/ 450850 h 4940300"/>
              <a:gd name="connsiteX3" fmla="*/ 3927655 w 7109005"/>
              <a:gd name="connsiteY3" fmla="*/ 565150 h 4940300"/>
              <a:gd name="connsiteX4" fmla="*/ 4251505 w 7109005"/>
              <a:gd name="connsiteY4" fmla="*/ 527050 h 4940300"/>
              <a:gd name="connsiteX5" fmla="*/ 4556305 w 7109005"/>
              <a:gd name="connsiteY5" fmla="*/ 285750 h 4940300"/>
              <a:gd name="connsiteX6" fmla="*/ 5673905 w 7109005"/>
              <a:gd name="connsiteY6" fmla="*/ 139700 h 4940300"/>
              <a:gd name="connsiteX7" fmla="*/ 5934255 w 7109005"/>
              <a:gd name="connsiteY7" fmla="*/ 120650 h 4940300"/>
              <a:gd name="connsiteX8" fmla="*/ 6518455 w 7109005"/>
              <a:gd name="connsiteY8" fmla="*/ 330200 h 4940300"/>
              <a:gd name="connsiteX9" fmla="*/ 7007405 w 7109005"/>
              <a:gd name="connsiteY9" fmla="*/ 1250950 h 4940300"/>
              <a:gd name="connsiteX10" fmla="*/ 7102655 w 7109005"/>
              <a:gd name="connsiteY10" fmla="*/ 1898650 h 4940300"/>
              <a:gd name="connsiteX11" fmla="*/ 7109005 w 7109005"/>
              <a:gd name="connsiteY11" fmla="*/ 4508500 h 4940300"/>
              <a:gd name="connsiteX12" fmla="*/ 5051605 w 7109005"/>
              <a:gd name="connsiteY12" fmla="*/ 4940300 h 4940300"/>
              <a:gd name="connsiteX13" fmla="*/ 4549955 w 7109005"/>
              <a:gd name="connsiteY13" fmla="*/ 4025900 h 4940300"/>
              <a:gd name="connsiteX14" fmla="*/ 3857805 w 7109005"/>
              <a:gd name="connsiteY14" fmla="*/ 3829050 h 4940300"/>
              <a:gd name="connsiteX15" fmla="*/ 2733855 w 7109005"/>
              <a:gd name="connsiteY15" fmla="*/ 3695700 h 4940300"/>
              <a:gd name="connsiteX16" fmla="*/ 1844855 w 7109005"/>
              <a:gd name="connsiteY16" fmla="*/ 3498850 h 4940300"/>
              <a:gd name="connsiteX17" fmla="*/ 1203505 w 7109005"/>
              <a:gd name="connsiteY17" fmla="*/ 3302000 h 4940300"/>
              <a:gd name="connsiteX18" fmla="*/ 0 w 7109005"/>
              <a:gd name="connsiteY18" fmla="*/ 2396705 h 4940300"/>
              <a:gd name="connsiteX19" fmla="*/ 294736 w 7109005"/>
              <a:gd name="connsiteY19" fmla="*/ 1410898 h 4940300"/>
              <a:gd name="connsiteX20" fmla="*/ 496977 w 7109005"/>
              <a:gd name="connsiteY20" fmla="*/ 602771 h 4940300"/>
              <a:gd name="connsiteX0" fmla="*/ 496977 w 7109005"/>
              <a:gd name="connsiteY0" fmla="*/ 602771 h 4940300"/>
              <a:gd name="connsiteX1" fmla="*/ 3368855 w 7109005"/>
              <a:gd name="connsiteY1" fmla="*/ 0 h 4940300"/>
              <a:gd name="connsiteX2" fmla="*/ 3660955 w 7109005"/>
              <a:gd name="connsiteY2" fmla="*/ 450850 h 4940300"/>
              <a:gd name="connsiteX3" fmla="*/ 3927655 w 7109005"/>
              <a:gd name="connsiteY3" fmla="*/ 565150 h 4940300"/>
              <a:gd name="connsiteX4" fmla="*/ 4251505 w 7109005"/>
              <a:gd name="connsiteY4" fmla="*/ 527050 h 4940300"/>
              <a:gd name="connsiteX5" fmla="*/ 4556305 w 7109005"/>
              <a:gd name="connsiteY5" fmla="*/ 285750 h 4940300"/>
              <a:gd name="connsiteX6" fmla="*/ 5673905 w 7109005"/>
              <a:gd name="connsiteY6" fmla="*/ 139700 h 4940300"/>
              <a:gd name="connsiteX7" fmla="*/ 5934255 w 7109005"/>
              <a:gd name="connsiteY7" fmla="*/ 120650 h 4940300"/>
              <a:gd name="connsiteX8" fmla="*/ 6518455 w 7109005"/>
              <a:gd name="connsiteY8" fmla="*/ 330200 h 4940300"/>
              <a:gd name="connsiteX9" fmla="*/ 7007405 w 7109005"/>
              <a:gd name="connsiteY9" fmla="*/ 1250950 h 4940300"/>
              <a:gd name="connsiteX10" fmla="*/ 7102655 w 7109005"/>
              <a:gd name="connsiteY10" fmla="*/ 1898650 h 4940300"/>
              <a:gd name="connsiteX11" fmla="*/ 7109005 w 7109005"/>
              <a:gd name="connsiteY11" fmla="*/ 4508500 h 4940300"/>
              <a:gd name="connsiteX12" fmla="*/ 5051605 w 7109005"/>
              <a:gd name="connsiteY12" fmla="*/ 4940300 h 4940300"/>
              <a:gd name="connsiteX13" fmla="*/ 4549955 w 7109005"/>
              <a:gd name="connsiteY13" fmla="*/ 4025900 h 4940300"/>
              <a:gd name="connsiteX14" fmla="*/ 3857805 w 7109005"/>
              <a:gd name="connsiteY14" fmla="*/ 3829050 h 4940300"/>
              <a:gd name="connsiteX15" fmla="*/ 2733855 w 7109005"/>
              <a:gd name="connsiteY15" fmla="*/ 3695700 h 4940300"/>
              <a:gd name="connsiteX16" fmla="*/ 1844855 w 7109005"/>
              <a:gd name="connsiteY16" fmla="*/ 3498850 h 4940300"/>
              <a:gd name="connsiteX17" fmla="*/ 789437 w 7109005"/>
              <a:gd name="connsiteY17" fmla="*/ 3724694 h 4940300"/>
              <a:gd name="connsiteX18" fmla="*/ 0 w 7109005"/>
              <a:gd name="connsiteY18" fmla="*/ 2396705 h 4940300"/>
              <a:gd name="connsiteX19" fmla="*/ 294736 w 7109005"/>
              <a:gd name="connsiteY19" fmla="*/ 1410898 h 4940300"/>
              <a:gd name="connsiteX20" fmla="*/ 496977 w 7109005"/>
              <a:gd name="connsiteY20" fmla="*/ 602771 h 4940300"/>
              <a:gd name="connsiteX0" fmla="*/ 496977 w 7109005"/>
              <a:gd name="connsiteY0" fmla="*/ 602771 h 4940300"/>
              <a:gd name="connsiteX1" fmla="*/ 3368855 w 7109005"/>
              <a:gd name="connsiteY1" fmla="*/ 0 h 4940300"/>
              <a:gd name="connsiteX2" fmla="*/ 3660955 w 7109005"/>
              <a:gd name="connsiteY2" fmla="*/ 450850 h 4940300"/>
              <a:gd name="connsiteX3" fmla="*/ 3927655 w 7109005"/>
              <a:gd name="connsiteY3" fmla="*/ 565150 h 4940300"/>
              <a:gd name="connsiteX4" fmla="*/ 4251505 w 7109005"/>
              <a:gd name="connsiteY4" fmla="*/ 527050 h 4940300"/>
              <a:gd name="connsiteX5" fmla="*/ 4556305 w 7109005"/>
              <a:gd name="connsiteY5" fmla="*/ 285750 h 4940300"/>
              <a:gd name="connsiteX6" fmla="*/ 5673905 w 7109005"/>
              <a:gd name="connsiteY6" fmla="*/ 139700 h 4940300"/>
              <a:gd name="connsiteX7" fmla="*/ 5934255 w 7109005"/>
              <a:gd name="connsiteY7" fmla="*/ 120650 h 4940300"/>
              <a:gd name="connsiteX8" fmla="*/ 6518455 w 7109005"/>
              <a:gd name="connsiteY8" fmla="*/ 330200 h 4940300"/>
              <a:gd name="connsiteX9" fmla="*/ 7007405 w 7109005"/>
              <a:gd name="connsiteY9" fmla="*/ 1250950 h 4940300"/>
              <a:gd name="connsiteX10" fmla="*/ 7102655 w 7109005"/>
              <a:gd name="connsiteY10" fmla="*/ 1898650 h 4940300"/>
              <a:gd name="connsiteX11" fmla="*/ 7109005 w 7109005"/>
              <a:gd name="connsiteY11" fmla="*/ 4508500 h 4940300"/>
              <a:gd name="connsiteX12" fmla="*/ 5051605 w 7109005"/>
              <a:gd name="connsiteY12" fmla="*/ 4940300 h 4940300"/>
              <a:gd name="connsiteX13" fmla="*/ 4549955 w 7109005"/>
              <a:gd name="connsiteY13" fmla="*/ 4025900 h 4940300"/>
              <a:gd name="connsiteX14" fmla="*/ 3857805 w 7109005"/>
              <a:gd name="connsiteY14" fmla="*/ 3829050 h 4940300"/>
              <a:gd name="connsiteX15" fmla="*/ 2733855 w 7109005"/>
              <a:gd name="connsiteY15" fmla="*/ 3695700 h 4940300"/>
              <a:gd name="connsiteX16" fmla="*/ 1620569 w 7109005"/>
              <a:gd name="connsiteY16" fmla="*/ 4214843 h 4940300"/>
              <a:gd name="connsiteX17" fmla="*/ 789437 w 7109005"/>
              <a:gd name="connsiteY17" fmla="*/ 3724694 h 4940300"/>
              <a:gd name="connsiteX18" fmla="*/ 0 w 7109005"/>
              <a:gd name="connsiteY18" fmla="*/ 2396705 h 4940300"/>
              <a:gd name="connsiteX19" fmla="*/ 294736 w 7109005"/>
              <a:gd name="connsiteY19" fmla="*/ 1410898 h 4940300"/>
              <a:gd name="connsiteX20" fmla="*/ 496977 w 7109005"/>
              <a:gd name="connsiteY20" fmla="*/ 602771 h 4940300"/>
              <a:gd name="connsiteX0" fmla="*/ 496977 w 7109005"/>
              <a:gd name="connsiteY0" fmla="*/ 602771 h 4940300"/>
              <a:gd name="connsiteX1" fmla="*/ 3368855 w 7109005"/>
              <a:gd name="connsiteY1" fmla="*/ 0 h 4940300"/>
              <a:gd name="connsiteX2" fmla="*/ 3660955 w 7109005"/>
              <a:gd name="connsiteY2" fmla="*/ 450850 h 4940300"/>
              <a:gd name="connsiteX3" fmla="*/ 3927655 w 7109005"/>
              <a:gd name="connsiteY3" fmla="*/ 565150 h 4940300"/>
              <a:gd name="connsiteX4" fmla="*/ 4251505 w 7109005"/>
              <a:gd name="connsiteY4" fmla="*/ 527050 h 4940300"/>
              <a:gd name="connsiteX5" fmla="*/ 4556305 w 7109005"/>
              <a:gd name="connsiteY5" fmla="*/ 285750 h 4940300"/>
              <a:gd name="connsiteX6" fmla="*/ 5673905 w 7109005"/>
              <a:gd name="connsiteY6" fmla="*/ 139700 h 4940300"/>
              <a:gd name="connsiteX7" fmla="*/ 5934255 w 7109005"/>
              <a:gd name="connsiteY7" fmla="*/ 120650 h 4940300"/>
              <a:gd name="connsiteX8" fmla="*/ 6518455 w 7109005"/>
              <a:gd name="connsiteY8" fmla="*/ 330200 h 4940300"/>
              <a:gd name="connsiteX9" fmla="*/ 7007405 w 7109005"/>
              <a:gd name="connsiteY9" fmla="*/ 1250950 h 4940300"/>
              <a:gd name="connsiteX10" fmla="*/ 7102655 w 7109005"/>
              <a:gd name="connsiteY10" fmla="*/ 1898650 h 4940300"/>
              <a:gd name="connsiteX11" fmla="*/ 7109005 w 7109005"/>
              <a:gd name="connsiteY11" fmla="*/ 4508500 h 4940300"/>
              <a:gd name="connsiteX12" fmla="*/ 5051605 w 7109005"/>
              <a:gd name="connsiteY12" fmla="*/ 4940300 h 4940300"/>
              <a:gd name="connsiteX13" fmla="*/ 4549955 w 7109005"/>
              <a:gd name="connsiteY13" fmla="*/ 4025900 h 4940300"/>
              <a:gd name="connsiteX14" fmla="*/ 3857805 w 7109005"/>
              <a:gd name="connsiteY14" fmla="*/ 3829050 h 4940300"/>
              <a:gd name="connsiteX15" fmla="*/ 2880505 w 7109005"/>
              <a:gd name="connsiteY15" fmla="*/ 4152900 h 4940300"/>
              <a:gd name="connsiteX16" fmla="*/ 1620569 w 7109005"/>
              <a:gd name="connsiteY16" fmla="*/ 4214843 h 4940300"/>
              <a:gd name="connsiteX17" fmla="*/ 789437 w 7109005"/>
              <a:gd name="connsiteY17" fmla="*/ 3724694 h 4940300"/>
              <a:gd name="connsiteX18" fmla="*/ 0 w 7109005"/>
              <a:gd name="connsiteY18" fmla="*/ 2396705 h 4940300"/>
              <a:gd name="connsiteX19" fmla="*/ 294736 w 7109005"/>
              <a:gd name="connsiteY19" fmla="*/ 1410898 h 4940300"/>
              <a:gd name="connsiteX20" fmla="*/ 496977 w 7109005"/>
              <a:gd name="connsiteY20" fmla="*/ 602771 h 4940300"/>
              <a:gd name="connsiteX0" fmla="*/ 496977 w 7109005"/>
              <a:gd name="connsiteY0" fmla="*/ 602771 h 4940300"/>
              <a:gd name="connsiteX1" fmla="*/ 3368855 w 7109005"/>
              <a:gd name="connsiteY1" fmla="*/ 0 h 4940300"/>
              <a:gd name="connsiteX2" fmla="*/ 3660955 w 7109005"/>
              <a:gd name="connsiteY2" fmla="*/ 450850 h 4940300"/>
              <a:gd name="connsiteX3" fmla="*/ 3927655 w 7109005"/>
              <a:gd name="connsiteY3" fmla="*/ 565150 h 4940300"/>
              <a:gd name="connsiteX4" fmla="*/ 4251505 w 7109005"/>
              <a:gd name="connsiteY4" fmla="*/ 527050 h 4940300"/>
              <a:gd name="connsiteX5" fmla="*/ 4556305 w 7109005"/>
              <a:gd name="connsiteY5" fmla="*/ 285750 h 4940300"/>
              <a:gd name="connsiteX6" fmla="*/ 5673905 w 7109005"/>
              <a:gd name="connsiteY6" fmla="*/ 139700 h 4940300"/>
              <a:gd name="connsiteX7" fmla="*/ 5934255 w 7109005"/>
              <a:gd name="connsiteY7" fmla="*/ 120650 h 4940300"/>
              <a:gd name="connsiteX8" fmla="*/ 6518455 w 7109005"/>
              <a:gd name="connsiteY8" fmla="*/ 330200 h 4940300"/>
              <a:gd name="connsiteX9" fmla="*/ 7007405 w 7109005"/>
              <a:gd name="connsiteY9" fmla="*/ 1250950 h 4940300"/>
              <a:gd name="connsiteX10" fmla="*/ 7102655 w 7109005"/>
              <a:gd name="connsiteY10" fmla="*/ 1898650 h 4940300"/>
              <a:gd name="connsiteX11" fmla="*/ 7109005 w 7109005"/>
              <a:gd name="connsiteY11" fmla="*/ 4508500 h 4940300"/>
              <a:gd name="connsiteX12" fmla="*/ 5051605 w 7109005"/>
              <a:gd name="connsiteY12" fmla="*/ 4940300 h 4940300"/>
              <a:gd name="connsiteX13" fmla="*/ 4549955 w 7109005"/>
              <a:gd name="connsiteY13" fmla="*/ 4025900 h 4940300"/>
              <a:gd name="connsiteX14" fmla="*/ 3849178 w 7109005"/>
              <a:gd name="connsiteY14" fmla="*/ 4096469 h 4940300"/>
              <a:gd name="connsiteX15" fmla="*/ 2880505 w 7109005"/>
              <a:gd name="connsiteY15" fmla="*/ 4152900 h 4940300"/>
              <a:gd name="connsiteX16" fmla="*/ 1620569 w 7109005"/>
              <a:gd name="connsiteY16" fmla="*/ 4214843 h 4940300"/>
              <a:gd name="connsiteX17" fmla="*/ 789437 w 7109005"/>
              <a:gd name="connsiteY17" fmla="*/ 3724694 h 4940300"/>
              <a:gd name="connsiteX18" fmla="*/ 0 w 7109005"/>
              <a:gd name="connsiteY18" fmla="*/ 2396705 h 4940300"/>
              <a:gd name="connsiteX19" fmla="*/ 294736 w 7109005"/>
              <a:gd name="connsiteY19" fmla="*/ 1410898 h 4940300"/>
              <a:gd name="connsiteX20" fmla="*/ 496977 w 7109005"/>
              <a:gd name="connsiteY20" fmla="*/ 602771 h 4940300"/>
              <a:gd name="connsiteX0" fmla="*/ 496977 w 7109005"/>
              <a:gd name="connsiteY0" fmla="*/ 602771 h 4940300"/>
              <a:gd name="connsiteX1" fmla="*/ 3368855 w 7109005"/>
              <a:gd name="connsiteY1" fmla="*/ 0 h 4940300"/>
              <a:gd name="connsiteX2" fmla="*/ 3660955 w 7109005"/>
              <a:gd name="connsiteY2" fmla="*/ 450850 h 4940300"/>
              <a:gd name="connsiteX3" fmla="*/ 3927655 w 7109005"/>
              <a:gd name="connsiteY3" fmla="*/ 565150 h 4940300"/>
              <a:gd name="connsiteX4" fmla="*/ 4251505 w 7109005"/>
              <a:gd name="connsiteY4" fmla="*/ 527050 h 4940300"/>
              <a:gd name="connsiteX5" fmla="*/ 4556305 w 7109005"/>
              <a:gd name="connsiteY5" fmla="*/ 285750 h 4940300"/>
              <a:gd name="connsiteX6" fmla="*/ 5673905 w 7109005"/>
              <a:gd name="connsiteY6" fmla="*/ 139700 h 4940300"/>
              <a:gd name="connsiteX7" fmla="*/ 5934255 w 7109005"/>
              <a:gd name="connsiteY7" fmla="*/ 120650 h 4940300"/>
              <a:gd name="connsiteX8" fmla="*/ 6518455 w 7109005"/>
              <a:gd name="connsiteY8" fmla="*/ 330200 h 4940300"/>
              <a:gd name="connsiteX9" fmla="*/ 7007405 w 7109005"/>
              <a:gd name="connsiteY9" fmla="*/ 1250950 h 4940300"/>
              <a:gd name="connsiteX10" fmla="*/ 7102655 w 7109005"/>
              <a:gd name="connsiteY10" fmla="*/ 1898650 h 4940300"/>
              <a:gd name="connsiteX11" fmla="*/ 7109005 w 7109005"/>
              <a:gd name="connsiteY11" fmla="*/ 4508500 h 4940300"/>
              <a:gd name="connsiteX12" fmla="*/ 5051605 w 7109005"/>
              <a:gd name="connsiteY12" fmla="*/ 4940300 h 4940300"/>
              <a:gd name="connsiteX13" fmla="*/ 4498196 w 7109005"/>
              <a:gd name="connsiteY13" fmla="*/ 4353704 h 4940300"/>
              <a:gd name="connsiteX14" fmla="*/ 3849178 w 7109005"/>
              <a:gd name="connsiteY14" fmla="*/ 4096469 h 4940300"/>
              <a:gd name="connsiteX15" fmla="*/ 2880505 w 7109005"/>
              <a:gd name="connsiteY15" fmla="*/ 4152900 h 4940300"/>
              <a:gd name="connsiteX16" fmla="*/ 1620569 w 7109005"/>
              <a:gd name="connsiteY16" fmla="*/ 4214843 h 4940300"/>
              <a:gd name="connsiteX17" fmla="*/ 789437 w 7109005"/>
              <a:gd name="connsiteY17" fmla="*/ 3724694 h 4940300"/>
              <a:gd name="connsiteX18" fmla="*/ 0 w 7109005"/>
              <a:gd name="connsiteY18" fmla="*/ 2396705 h 4940300"/>
              <a:gd name="connsiteX19" fmla="*/ 294736 w 7109005"/>
              <a:gd name="connsiteY19" fmla="*/ 1410898 h 4940300"/>
              <a:gd name="connsiteX20" fmla="*/ 496977 w 7109005"/>
              <a:gd name="connsiteY20" fmla="*/ 602771 h 4940300"/>
              <a:gd name="connsiteX0" fmla="*/ 496977 w 7109005"/>
              <a:gd name="connsiteY0" fmla="*/ 602771 h 4940300"/>
              <a:gd name="connsiteX1" fmla="*/ 3368855 w 7109005"/>
              <a:gd name="connsiteY1" fmla="*/ 0 h 4940300"/>
              <a:gd name="connsiteX2" fmla="*/ 3660955 w 7109005"/>
              <a:gd name="connsiteY2" fmla="*/ 450850 h 4940300"/>
              <a:gd name="connsiteX3" fmla="*/ 3927655 w 7109005"/>
              <a:gd name="connsiteY3" fmla="*/ 565150 h 4940300"/>
              <a:gd name="connsiteX4" fmla="*/ 4251505 w 7109005"/>
              <a:gd name="connsiteY4" fmla="*/ 527050 h 4940300"/>
              <a:gd name="connsiteX5" fmla="*/ 4556305 w 7109005"/>
              <a:gd name="connsiteY5" fmla="*/ 285750 h 4940300"/>
              <a:gd name="connsiteX6" fmla="*/ 5673905 w 7109005"/>
              <a:gd name="connsiteY6" fmla="*/ 139700 h 4940300"/>
              <a:gd name="connsiteX7" fmla="*/ 5934255 w 7109005"/>
              <a:gd name="connsiteY7" fmla="*/ 120650 h 4940300"/>
              <a:gd name="connsiteX8" fmla="*/ 6518455 w 7109005"/>
              <a:gd name="connsiteY8" fmla="*/ 330200 h 4940300"/>
              <a:gd name="connsiteX9" fmla="*/ 7007405 w 7109005"/>
              <a:gd name="connsiteY9" fmla="*/ 1250950 h 4940300"/>
              <a:gd name="connsiteX10" fmla="*/ 7102655 w 7109005"/>
              <a:gd name="connsiteY10" fmla="*/ 1898650 h 4940300"/>
              <a:gd name="connsiteX11" fmla="*/ 7109005 w 7109005"/>
              <a:gd name="connsiteY11" fmla="*/ 4508500 h 4940300"/>
              <a:gd name="connsiteX12" fmla="*/ 5051605 w 7109005"/>
              <a:gd name="connsiteY12" fmla="*/ 4940300 h 4940300"/>
              <a:gd name="connsiteX13" fmla="*/ 4498196 w 7109005"/>
              <a:gd name="connsiteY13" fmla="*/ 4353704 h 4940300"/>
              <a:gd name="connsiteX14" fmla="*/ 3840551 w 7109005"/>
              <a:gd name="connsiteY14" fmla="*/ 4277624 h 4940300"/>
              <a:gd name="connsiteX15" fmla="*/ 2880505 w 7109005"/>
              <a:gd name="connsiteY15" fmla="*/ 4152900 h 4940300"/>
              <a:gd name="connsiteX16" fmla="*/ 1620569 w 7109005"/>
              <a:gd name="connsiteY16" fmla="*/ 4214843 h 4940300"/>
              <a:gd name="connsiteX17" fmla="*/ 789437 w 7109005"/>
              <a:gd name="connsiteY17" fmla="*/ 3724694 h 4940300"/>
              <a:gd name="connsiteX18" fmla="*/ 0 w 7109005"/>
              <a:gd name="connsiteY18" fmla="*/ 2396705 h 4940300"/>
              <a:gd name="connsiteX19" fmla="*/ 294736 w 7109005"/>
              <a:gd name="connsiteY19" fmla="*/ 1410898 h 4940300"/>
              <a:gd name="connsiteX20" fmla="*/ 496977 w 7109005"/>
              <a:gd name="connsiteY20" fmla="*/ 602771 h 4940300"/>
              <a:gd name="connsiteX0" fmla="*/ 496977 w 7109005"/>
              <a:gd name="connsiteY0" fmla="*/ 602771 h 4940300"/>
              <a:gd name="connsiteX1" fmla="*/ 3368855 w 7109005"/>
              <a:gd name="connsiteY1" fmla="*/ 0 h 4940300"/>
              <a:gd name="connsiteX2" fmla="*/ 3660955 w 7109005"/>
              <a:gd name="connsiteY2" fmla="*/ 450850 h 4940300"/>
              <a:gd name="connsiteX3" fmla="*/ 3927655 w 7109005"/>
              <a:gd name="connsiteY3" fmla="*/ 565150 h 4940300"/>
              <a:gd name="connsiteX4" fmla="*/ 4251505 w 7109005"/>
              <a:gd name="connsiteY4" fmla="*/ 527050 h 4940300"/>
              <a:gd name="connsiteX5" fmla="*/ 4556305 w 7109005"/>
              <a:gd name="connsiteY5" fmla="*/ 285750 h 4940300"/>
              <a:gd name="connsiteX6" fmla="*/ 5673905 w 7109005"/>
              <a:gd name="connsiteY6" fmla="*/ 139700 h 4940300"/>
              <a:gd name="connsiteX7" fmla="*/ 5934255 w 7109005"/>
              <a:gd name="connsiteY7" fmla="*/ 120650 h 4940300"/>
              <a:gd name="connsiteX8" fmla="*/ 6518455 w 7109005"/>
              <a:gd name="connsiteY8" fmla="*/ 330200 h 4940300"/>
              <a:gd name="connsiteX9" fmla="*/ 7007405 w 7109005"/>
              <a:gd name="connsiteY9" fmla="*/ 1250950 h 4940300"/>
              <a:gd name="connsiteX10" fmla="*/ 7102655 w 7109005"/>
              <a:gd name="connsiteY10" fmla="*/ 1898650 h 4940300"/>
              <a:gd name="connsiteX11" fmla="*/ 7109005 w 7109005"/>
              <a:gd name="connsiteY11" fmla="*/ 4508500 h 4940300"/>
              <a:gd name="connsiteX12" fmla="*/ 5051605 w 7109005"/>
              <a:gd name="connsiteY12" fmla="*/ 4940300 h 4940300"/>
              <a:gd name="connsiteX13" fmla="*/ 4498196 w 7109005"/>
              <a:gd name="connsiteY13" fmla="*/ 4353704 h 4940300"/>
              <a:gd name="connsiteX14" fmla="*/ 3840551 w 7109005"/>
              <a:gd name="connsiteY14" fmla="*/ 4277624 h 4940300"/>
              <a:gd name="connsiteX15" fmla="*/ 2871878 w 7109005"/>
              <a:gd name="connsiteY15" fmla="*/ 4247791 h 4940300"/>
              <a:gd name="connsiteX16" fmla="*/ 1620569 w 7109005"/>
              <a:gd name="connsiteY16" fmla="*/ 4214843 h 4940300"/>
              <a:gd name="connsiteX17" fmla="*/ 789437 w 7109005"/>
              <a:gd name="connsiteY17" fmla="*/ 3724694 h 4940300"/>
              <a:gd name="connsiteX18" fmla="*/ 0 w 7109005"/>
              <a:gd name="connsiteY18" fmla="*/ 2396705 h 4940300"/>
              <a:gd name="connsiteX19" fmla="*/ 294736 w 7109005"/>
              <a:gd name="connsiteY19" fmla="*/ 1410898 h 4940300"/>
              <a:gd name="connsiteX20" fmla="*/ 496977 w 7109005"/>
              <a:gd name="connsiteY20" fmla="*/ 602771 h 4940300"/>
              <a:gd name="connsiteX0" fmla="*/ 496977 w 7109005"/>
              <a:gd name="connsiteY0" fmla="*/ 602771 h 4940300"/>
              <a:gd name="connsiteX1" fmla="*/ 3368855 w 7109005"/>
              <a:gd name="connsiteY1" fmla="*/ 0 h 4940300"/>
              <a:gd name="connsiteX2" fmla="*/ 3660955 w 7109005"/>
              <a:gd name="connsiteY2" fmla="*/ 450850 h 4940300"/>
              <a:gd name="connsiteX3" fmla="*/ 3927655 w 7109005"/>
              <a:gd name="connsiteY3" fmla="*/ 565150 h 4940300"/>
              <a:gd name="connsiteX4" fmla="*/ 4251505 w 7109005"/>
              <a:gd name="connsiteY4" fmla="*/ 527050 h 4940300"/>
              <a:gd name="connsiteX5" fmla="*/ 4556305 w 7109005"/>
              <a:gd name="connsiteY5" fmla="*/ 285750 h 4940300"/>
              <a:gd name="connsiteX6" fmla="*/ 5673905 w 7109005"/>
              <a:gd name="connsiteY6" fmla="*/ 139700 h 4940300"/>
              <a:gd name="connsiteX7" fmla="*/ 5934255 w 7109005"/>
              <a:gd name="connsiteY7" fmla="*/ 120650 h 4940300"/>
              <a:gd name="connsiteX8" fmla="*/ 6518455 w 7109005"/>
              <a:gd name="connsiteY8" fmla="*/ 330200 h 4940300"/>
              <a:gd name="connsiteX9" fmla="*/ 7007405 w 7109005"/>
              <a:gd name="connsiteY9" fmla="*/ 1250950 h 4940300"/>
              <a:gd name="connsiteX10" fmla="*/ 7102655 w 7109005"/>
              <a:gd name="connsiteY10" fmla="*/ 1898650 h 4940300"/>
              <a:gd name="connsiteX11" fmla="*/ 7109005 w 7109005"/>
              <a:gd name="connsiteY11" fmla="*/ 4508500 h 4940300"/>
              <a:gd name="connsiteX12" fmla="*/ 5051605 w 7109005"/>
              <a:gd name="connsiteY12" fmla="*/ 4940300 h 4940300"/>
              <a:gd name="connsiteX13" fmla="*/ 4498196 w 7109005"/>
              <a:gd name="connsiteY13" fmla="*/ 4353704 h 4940300"/>
              <a:gd name="connsiteX14" fmla="*/ 3840551 w 7109005"/>
              <a:gd name="connsiteY14" fmla="*/ 4277624 h 4940300"/>
              <a:gd name="connsiteX15" fmla="*/ 2871878 w 7109005"/>
              <a:gd name="connsiteY15" fmla="*/ 4247791 h 4940300"/>
              <a:gd name="connsiteX16" fmla="*/ 1620569 w 7109005"/>
              <a:gd name="connsiteY16" fmla="*/ 4214843 h 4940300"/>
              <a:gd name="connsiteX17" fmla="*/ 789437 w 7109005"/>
              <a:gd name="connsiteY17" fmla="*/ 3724694 h 4940300"/>
              <a:gd name="connsiteX18" fmla="*/ 0 w 7109005"/>
              <a:gd name="connsiteY18" fmla="*/ 2396705 h 4940300"/>
              <a:gd name="connsiteX19" fmla="*/ 294736 w 7109005"/>
              <a:gd name="connsiteY19" fmla="*/ 1410898 h 4940300"/>
              <a:gd name="connsiteX20" fmla="*/ 496977 w 7109005"/>
              <a:gd name="connsiteY20" fmla="*/ 602771 h 4940300"/>
              <a:gd name="connsiteX0" fmla="*/ 496977 w 7732388"/>
              <a:gd name="connsiteY0" fmla="*/ 602771 h 4940300"/>
              <a:gd name="connsiteX1" fmla="*/ 3368855 w 7732388"/>
              <a:gd name="connsiteY1" fmla="*/ 0 h 4940300"/>
              <a:gd name="connsiteX2" fmla="*/ 3660955 w 7732388"/>
              <a:gd name="connsiteY2" fmla="*/ 450850 h 4940300"/>
              <a:gd name="connsiteX3" fmla="*/ 3927655 w 7732388"/>
              <a:gd name="connsiteY3" fmla="*/ 565150 h 4940300"/>
              <a:gd name="connsiteX4" fmla="*/ 4251505 w 7732388"/>
              <a:gd name="connsiteY4" fmla="*/ 527050 h 4940300"/>
              <a:gd name="connsiteX5" fmla="*/ 4556305 w 7732388"/>
              <a:gd name="connsiteY5" fmla="*/ 285750 h 4940300"/>
              <a:gd name="connsiteX6" fmla="*/ 5673905 w 7732388"/>
              <a:gd name="connsiteY6" fmla="*/ 139700 h 4940300"/>
              <a:gd name="connsiteX7" fmla="*/ 5934255 w 7732388"/>
              <a:gd name="connsiteY7" fmla="*/ 120650 h 4940300"/>
              <a:gd name="connsiteX8" fmla="*/ 6518455 w 7732388"/>
              <a:gd name="connsiteY8" fmla="*/ 330200 h 4940300"/>
              <a:gd name="connsiteX9" fmla="*/ 7007405 w 7732388"/>
              <a:gd name="connsiteY9" fmla="*/ 1250950 h 4940300"/>
              <a:gd name="connsiteX10" fmla="*/ 7732383 w 7732388"/>
              <a:gd name="connsiteY10" fmla="*/ 3641186 h 4940300"/>
              <a:gd name="connsiteX11" fmla="*/ 7109005 w 7732388"/>
              <a:gd name="connsiteY11" fmla="*/ 4508500 h 4940300"/>
              <a:gd name="connsiteX12" fmla="*/ 5051605 w 7732388"/>
              <a:gd name="connsiteY12" fmla="*/ 4940300 h 4940300"/>
              <a:gd name="connsiteX13" fmla="*/ 4498196 w 7732388"/>
              <a:gd name="connsiteY13" fmla="*/ 4353704 h 4940300"/>
              <a:gd name="connsiteX14" fmla="*/ 3840551 w 7732388"/>
              <a:gd name="connsiteY14" fmla="*/ 4277624 h 4940300"/>
              <a:gd name="connsiteX15" fmla="*/ 2871878 w 7732388"/>
              <a:gd name="connsiteY15" fmla="*/ 4247791 h 4940300"/>
              <a:gd name="connsiteX16" fmla="*/ 1620569 w 7732388"/>
              <a:gd name="connsiteY16" fmla="*/ 4214843 h 4940300"/>
              <a:gd name="connsiteX17" fmla="*/ 789437 w 7732388"/>
              <a:gd name="connsiteY17" fmla="*/ 3724694 h 4940300"/>
              <a:gd name="connsiteX18" fmla="*/ 0 w 7732388"/>
              <a:gd name="connsiteY18" fmla="*/ 2396705 h 4940300"/>
              <a:gd name="connsiteX19" fmla="*/ 294736 w 7732388"/>
              <a:gd name="connsiteY19" fmla="*/ 1410898 h 4940300"/>
              <a:gd name="connsiteX20" fmla="*/ 496977 w 7732388"/>
              <a:gd name="connsiteY20" fmla="*/ 602771 h 4940300"/>
              <a:gd name="connsiteX0" fmla="*/ 496977 w 7755986"/>
              <a:gd name="connsiteY0" fmla="*/ 602771 h 4940300"/>
              <a:gd name="connsiteX1" fmla="*/ 3368855 w 7755986"/>
              <a:gd name="connsiteY1" fmla="*/ 0 h 4940300"/>
              <a:gd name="connsiteX2" fmla="*/ 3660955 w 7755986"/>
              <a:gd name="connsiteY2" fmla="*/ 450850 h 4940300"/>
              <a:gd name="connsiteX3" fmla="*/ 3927655 w 7755986"/>
              <a:gd name="connsiteY3" fmla="*/ 565150 h 4940300"/>
              <a:gd name="connsiteX4" fmla="*/ 4251505 w 7755986"/>
              <a:gd name="connsiteY4" fmla="*/ 527050 h 4940300"/>
              <a:gd name="connsiteX5" fmla="*/ 4556305 w 7755986"/>
              <a:gd name="connsiteY5" fmla="*/ 285750 h 4940300"/>
              <a:gd name="connsiteX6" fmla="*/ 5673905 w 7755986"/>
              <a:gd name="connsiteY6" fmla="*/ 139700 h 4940300"/>
              <a:gd name="connsiteX7" fmla="*/ 5934255 w 7755986"/>
              <a:gd name="connsiteY7" fmla="*/ 120650 h 4940300"/>
              <a:gd name="connsiteX8" fmla="*/ 6518455 w 7755986"/>
              <a:gd name="connsiteY8" fmla="*/ 330200 h 4940300"/>
              <a:gd name="connsiteX9" fmla="*/ 7007405 w 7755986"/>
              <a:gd name="connsiteY9" fmla="*/ 1250950 h 4940300"/>
              <a:gd name="connsiteX10" fmla="*/ 7732383 w 7755986"/>
              <a:gd name="connsiteY10" fmla="*/ 3641186 h 4940300"/>
              <a:gd name="connsiteX11" fmla="*/ 7755986 w 7755986"/>
              <a:gd name="connsiteY11" fmla="*/ 4525753 h 4940300"/>
              <a:gd name="connsiteX12" fmla="*/ 5051605 w 7755986"/>
              <a:gd name="connsiteY12" fmla="*/ 4940300 h 4940300"/>
              <a:gd name="connsiteX13" fmla="*/ 4498196 w 7755986"/>
              <a:gd name="connsiteY13" fmla="*/ 4353704 h 4940300"/>
              <a:gd name="connsiteX14" fmla="*/ 3840551 w 7755986"/>
              <a:gd name="connsiteY14" fmla="*/ 4277624 h 4940300"/>
              <a:gd name="connsiteX15" fmla="*/ 2871878 w 7755986"/>
              <a:gd name="connsiteY15" fmla="*/ 4247791 h 4940300"/>
              <a:gd name="connsiteX16" fmla="*/ 1620569 w 7755986"/>
              <a:gd name="connsiteY16" fmla="*/ 4214843 h 4940300"/>
              <a:gd name="connsiteX17" fmla="*/ 789437 w 7755986"/>
              <a:gd name="connsiteY17" fmla="*/ 3724694 h 4940300"/>
              <a:gd name="connsiteX18" fmla="*/ 0 w 7755986"/>
              <a:gd name="connsiteY18" fmla="*/ 2396705 h 4940300"/>
              <a:gd name="connsiteX19" fmla="*/ 294736 w 7755986"/>
              <a:gd name="connsiteY19" fmla="*/ 1410898 h 4940300"/>
              <a:gd name="connsiteX20" fmla="*/ 496977 w 7755986"/>
              <a:gd name="connsiteY20" fmla="*/ 602771 h 4940300"/>
              <a:gd name="connsiteX0" fmla="*/ 496977 w 7755986"/>
              <a:gd name="connsiteY0" fmla="*/ 1057575 h 5395104"/>
              <a:gd name="connsiteX1" fmla="*/ 3368855 w 7755986"/>
              <a:gd name="connsiteY1" fmla="*/ 454804 h 5395104"/>
              <a:gd name="connsiteX2" fmla="*/ 3660955 w 7755986"/>
              <a:gd name="connsiteY2" fmla="*/ 905654 h 5395104"/>
              <a:gd name="connsiteX3" fmla="*/ 3927655 w 7755986"/>
              <a:gd name="connsiteY3" fmla="*/ 1019954 h 5395104"/>
              <a:gd name="connsiteX4" fmla="*/ 4251505 w 7755986"/>
              <a:gd name="connsiteY4" fmla="*/ 981854 h 5395104"/>
              <a:gd name="connsiteX5" fmla="*/ 4556305 w 7755986"/>
              <a:gd name="connsiteY5" fmla="*/ 740554 h 5395104"/>
              <a:gd name="connsiteX6" fmla="*/ 5673905 w 7755986"/>
              <a:gd name="connsiteY6" fmla="*/ 594504 h 5395104"/>
              <a:gd name="connsiteX7" fmla="*/ 5934255 w 7755986"/>
              <a:gd name="connsiteY7" fmla="*/ 575454 h 5395104"/>
              <a:gd name="connsiteX8" fmla="*/ 6941149 w 7755986"/>
              <a:gd name="connsiteY8" fmla="*/ 0 h 5395104"/>
              <a:gd name="connsiteX9" fmla="*/ 7007405 w 7755986"/>
              <a:gd name="connsiteY9" fmla="*/ 1705754 h 5395104"/>
              <a:gd name="connsiteX10" fmla="*/ 7732383 w 7755986"/>
              <a:gd name="connsiteY10" fmla="*/ 4095990 h 5395104"/>
              <a:gd name="connsiteX11" fmla="*/ 7755986 w 7755986"/>
              <a:gd name="connsiteY11" fmla="*/ 4980557 h 5395104"/>
              <a:gd name="connsiteX12" fmla="*/ 5051605 w 7755986"/>
              <a:gd name="connsiteY12" fmla="*/ 5395104 h 5395104"/>
              <a:gd name="connsiteX13" fmla="*/ 4498196 w 7755986"/>
              <a:gd name="connsiteY13" fmla="*/ 4808508 h 5395104"/>
              <a:gd name="connsiteX14" fmla="*/ 3840551 w 7755986"/>
              <a:gd name="connsiteY14" fmla="*/ 4732428 h 5395104"/>
              <a:gd name="connsiteX15" fmla="*/ 2871878 w 7755986"/>
              <a:gd name="connsiteY15" fmla="*/ 4702595 h 5395104"/>
              <a:gd name="connsiteX16" fmla="*/ 1620569 w 7755986"/>
              <a:gd name="connsiteY16" fmla="*/ 4669647 h 5395104"/>
              <a:gd name="connsiteX17" fmla="*/ 789437 w 7755986"/>
              <a:gd name="connsiteY17" fmla="*/ 4179498 h 5395104"/>
              <a:gd name="connsiteX18" fmla="*/ 0 w 7755986"/>
              <a:gd name="connsiteY18" fmla="*/ 2851509 h 5395104"/>
              <a:gd name="connsiteX19" fmla="*/ 294736 w 7755986"/>
              <a:gd name="connsiteY19" fmla="*/ 1865702 h 5395104"/>
              <a:gd name="connsiteX20" fmla="*/ 496977 w 7755986"/>
              <a:gd name="connsiteY20" fmla="*/ 1057575 h 5395104"/>
              <a:gd name="connsiteX0" fmla="*/ 496977 w 7755986"/>
              <a:gd name="connsiteY0" fmla="*/ 1215366 h 5552895"/>
              <a:gd name="connsiteX1" fmla="*/ 3368855 w 7755986"/>
              <a:gd name="connsiteY1" fmla="*/ 612595 h 5552895"/>
              <a:gd name="connsiteX2" fmla="*/ 3660955 w 7755986"/>
              <a:gd name="connsiteY2" fmla="*/ 1063445 h 5552895"/>
              <a:gd name="connsiteX3" fmla="*/ 3927655 w 7755986"/>
              <a:gd name="connsiteY3" fmla="*/ 1177745 h 5552895"/>
              <a:gd name="connsiteX4" fmla="*/ 4251505 w 7755986"/>
              <a:gd name="connsiteY4" fmla="*/ 1139645 h 5552895"/>
              <a:gd name="connsiteX5" fmla="*/ 4556305 w 7755986"/>
              <a:gd name="connsiteY5" fmla="*/ 898345 h 5552895"/>
              <a:gd name="connsiteX6" fmla="*/ 5673905 w 7755986"/>
              <a:gd name="connsiteY6" fmla="*/ 752295 h 5552895"/>
              <a:gd name="connsiteX7" fmla="*/ 5709968 w 7755986"/>
              <a:gd name="connsiteY7" fmla="*/ 0 h 5552895"/>
              <a:gd name="connsiteX8" fmla="*/ 6941149 w 7755986"/>
              <a:gd name="connsiteY8" fmla="*/ 157791 h 5552895"/>
              <a:gd name="connsiteX9" fmla="*/ 7007405 w 7755986"/>
              <a:gd name="connsiteY9" fmla="*/ 1863545 h 5552895"/>
              <a:gd name="connsiteX10" fmla="*/ 7732383 w 7755986"/>
              <a:gd name="connsiteY10" fmla="*/ 4253781 h 5552895"/>
              <a:gd name="connsiteX11" fmla="*/ 7755986 w 7755986"/>
              <a:gd name="connsiteY11" fmla="*/ 5138348 h 5552895"/>
              <a:gd name="connsiteX12" fmla="*/ 5051605 w 7755986"/>
              <a:gd name="connsiteY12" fmla="*/ 5552895 h 5552895"/>
              <a:gd name="connsiteX13" fmla="*/ 4498196 w 7755986"/>
              <a:gd name="connsiteY13" fmla="*/ 4966299 h 5552895"/>
              <a:gd name="connsiteX14" fmla="*/ 3840551 w 7755986"/>
              <a:gd name="connsiteY14" fmla="*/ 4890219 h 5552895"/>
              <a:gd name="connsiteX15" fmla="*/ 2871878 w 7755986"/>
              <a:gd name="connsiteY15" fmla="*/ 4860386 h 5552895"/>
              <a:gd name="connsiteX16" fmla="*/ 1620569 w 7755986"/>
              <a:gd name="connsiteY16" fmla="*/ 4827438 h 5552895"/>
              <a:gd name="connsiteX17" fmla="*/ 789437 w 7755986"/>
              <a:gd name="connsiteY17" fmla="*/ 4337289 h 5552895"/>
              <a:gd name="connsiteX18" fmla="*/ 0 w 7755986"/>
              <a:gd name="connsiteY18" fmla="*/ 3009300 h 5552895"/>
              <a:gd name="connsiteX19" fmla="*/ 294736 w 7755986"/>
              <a:gd name="connsiteY19" fmla="*/ 2023493 h 5552895"/>
              <a:gd name="connsiteX20" fmla="*/ 496977 w 7755986"/>
              <a:gd name="connsiteY20" fmla="*/ 1215366 h 5552895"/>
              <a:gd name="connsiteX0" fmla="*/ 496977 w 7755986"/>
              <a:gd name="connsiteY0" fmla="*/ 1325713 h 5663242"/>
              <a:gd name="connsiteX1" fmla="*/ 3368855 w 7755986"/>
              <a:gd name="connsiteY1" fmla="*/ 722942 h 5663242"/>
              <a:gd name="connsiteX2" fmla="*/ 3660955 w 7755986"/>
              <a:gd name="connsiteY2" fmla="*/ 1173792 h 5663242"/>
              <a:gd name="connsiteX3" fmla="*/ 3927655 w 7755986"/>
              <a:gd name="connsiteY3" fmla="*/ 1288092 h 5663242"/>
              <a:gd name="connsiteX4" fmla="*/ 4251505 w 7755986"/>
              <a:gd name="connsiteY4" fmla="*/ 1249992 h 5663242"/>
              <a:gd name="connsiteX5" fmla="*/ 4556305 w 7755986"/>
              <a:gd name="connsiteY5" fmla="*/ 1008692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3368855 w 7755986"/>
              <a:gd name="connsiteY1" fmla="*/ 722942 h 5663242"/>
              <a:gd name="connsiteX2" fmla="*/ 3660955 w 7755986"/>
              <a:gd name="connsiteY2" fmla="*/ 1173792 h 5663242"/>
              <a:gd name="connsiteX3" fmla="*/ 3927655 w 7755986"/>
              <a:gd name="connsiteY3" fmla="*/ 1288092 h 5663242"/>
              <a:gd name="connsiteX4" fmla="*/ 4251505 w 7755986"/>
              <a:gd name="connsiteY4" fmla="*/ 1249992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3368855 w 7755986"/>
              <a:gd name="connsiteY1" fmla="*/ 722942 h 5663242"/>
              <a:gd name="connsiteX2" fmla="*/ 3660955 w 7755986"/>
              <a:gd name="connsiteY2" fmla="*/ 1173792 h 5663242"/>
              <a:gd name="connsiteX3" fmla="*/ 3927655 w 7755986"/>
              <a:gd name="connsiteY3" fmla="*/ 1288092 h 5663242"/>
              <a:gd name="connsiteX4" fmla="*/ 3526886 w 7755986"/>
              <a:gd name="connsiteY4" fmla="*/ 568505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3368855 w 7755986"/>
              <a:gd name="connsiteY1" fmla="*/ 722942 h 5663242"/>
              <a:gd name="connsiteX2" fmla="*/ 3660955 w 7755986"/>
              <a:gd name="connsiteY2" fmla="*/ 1173792 h 5663242"/>
              <a:gd name="connsiteX3" fmla="*/ 3349685 w 7755986"/>
              <a:gd name="connsiteY3" fmla="*/ 666991 h 5663242"/>
              <a:gd name="connsiteX4" fmla="*/ 3526886 w 7755986"/>
              <a:gd name="connsiteY4" fmla="*/ 568505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3299843 w 7755986"/>
              <a:gd name="connsiteY1" fmla="*/ 653931 h 5663242"/>
              <a:gd name="connsiteX2" fmla="*/ 3660955 w 7755986"/>
              <a:gd name="connsiteY2" fmla="*/ 1173792 h 5663242"/>
              <a:gd name="connsiteX3" fmla="*/ 3349685 w 7755986"/>
              <a:gd name="connsiteY3" fmla="*/ 666991 h 5663242"/>
              <a:gd name="connsiteX4" fmla="*/ 3526886 w 7755986"/>
              <a:gd name="connsiteY4" fmla="*/ 568505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3299843 w 7755986"/>
              <a:gd name="connsiteY1" fmla="*/ 653931 h 5663242"/>
              <a:gd name="connsiteX2" fmla="*/ 3315898 w 7755986"/>
              <a:gd name="connsiteY2" fmla="*/ 638954 h 5663242"/>
              <a:gd name="connsiteX3" fmla="*/ 3349685 w 7755986"/>
              <a:gd name="connsiteY3" fmla="*/ 666991 h 5663242"/>
              <a:gd name="connsiteX4" fmla="*/ 3526886 w 7755986"/>
              <a:gd name="connsiteY4" fmla="*/ 568505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3299843 w 7755986"/>
              <a:gd name="connsiteY1" fmla="*/ 653931 h 5663242"/>
              <a:gd name="connsiteX2" fmla="*/ 3315898 w 7755986"/>
              <a:gd name="connsiteY2" fmla="*/ 638954 h 5663242"/>
              <a:gd name="connsiteX3" fmla="*/ 3349685 w 7755986"/>
              <a:gd name="connsiteY3" fmla="*/ 641112 h 5663242"/>
              <a:gd name="connsiteX4" fmla="*/ 3526886 w 7755986"/>
              <a:gd name="connsiteY4" fmla="*/ 568505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3299843 w 7755986"/>
              <a:gd name="connsiteY1" fmla="*/ 653931 h 5663242"/>
              <a:gd name="connsiteX2" fmla="*/ 3315898 w 7755986"/>
              <a:gd name="connsiteY2" fmla="*/ 638954 h 5663242"/>
              <a:gd name="connsiteX3" fmla="*/ 3341059 w 7755986"/>
              <a:gd name="connsiteY3" fmla="*/ 649738 h 5663242"/>
              <a:gd name="connsiteX4" fmla="*/ 3526886 w 7755986"/>
              <a:gd name="connsiteY4" fmla="*/ 568505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3299843 w 7755986"/>
              <a:gd name="connsiteY1" fmla="*/ 653931 h 5663242"/>
              <a:gd name="connsiteX2" fmla="*/ 3315898 w 7755986"/>
              <a:gd name="connsiteY2" fmla="*/ 638954 h 5663242"/>
              <a:gd name="connsiteX3" fmla="*/ 3341059 w 7755986"/>
              <a:gd name="connsiteY3" fmla="*/ 649738 h 5663242"/>
              <a:gd name="connsiteX4" fmla="*/ 3492381 w 7755986"/>
              <a:gd name="connsiteY4" fmla="*/ 499494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3299843 w 7755986"/>
              <a:gd name="connsiteY1" fmla="*/ 653931 h 5663242"/>
              <a:gd name="connsiteX2" fmla="*/ 3315898 w 7755986"/>
              <a:gd name="connsiteY2" fmla="*/ 638954 h 5663242"/>
              <a:gd name="connsiteX3" fmla="*/ 3246168 w 7755986"/>
              <a:gd name="connsiteY3" fmla="*/ 589353 h 5663242"/>
              <a:gd name="connsiteX4" fmla="*/ 3492381 w 7755986"/>
              <a:gd name="connsiteY4" fmla="*/ 499494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3299843 w 7755986"/>
              <a:gd name="connsiteY1" fmla="*/ 653931 h 5663242"/>
              <a:gd name="connsiteX2" fmla="*/ 3290018 w 7755986"/>
              <a:gd name="connsiteY2" fmla="*/ 578569 h 5663242"/>
              <a:gd name="connsiteX3" fmla="*/ 3246168 w 7755986"/>
              <a:gd name="connsiteY3" fmla="*/ 589353 h 5663242"/>
              <a:gd name="connsiteX4" fmla="*/ 3492381 w 7755986"/>
              <a:gd name="connsiteY4" fmla="*/ 499494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2972039 w 7755986"/>
              <a:gd name="connsiteY1" fmla="*/ 628052 h 5663242"/>
              <a:gd name="connsiteX2" fmla="*/ 3290018 w 7755986"/>
              <a:gd name="connsiteY2" fmla="*/ 578569 h 5663242"/>
              <a:gd name="connsiteX3" fmla="*/ 3246168 w 7755986"/>
              <a:gd name="connsiteY3" fmla="*/ 589353 h 5663242"/>
              <a:gd name="connsiteX4" fmla="*/ 3492381 w 7755986"/>
              <a:gd name="connsiteY4" fmla="*/ 499494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2972039 w 7755986"/>
              <a:gd name="connsiteY1" fmla="*/ 628052 h 5663242"/>
              <a:gd name="connsiteX2" fmla="*/ 3290018 w 7755986"/>
              <a:gd name="connsiteY2" fmla="*/ 578569 h 5663242"/>
              <a:gd name="connsiteX3" fmla="*/ 2857979 w 7755986"/>
              <a:gd name="connsiteY3" fmla="*/ 658364 h 5663242"/>
              <a:gd name="connsiteX4" fmla="*/ 3492381 w 7755986"/>
              <a:gd name="connsiteY4" fmla="*/ 499494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  <a:gd name="connsiteX0" fmla="*/ 496977 w 7755986"/>
              <a:gd name="connsiteY0" fmla="*/ 1325713 h 5663242"/>
              <a:gd name="connsiteX1" fmla="*/ 2972039 w 7755986"/>
              <a:gd name="connsiteY1" fmla="*/ 628052 h 5663242"/>
              <a:gd name="connsiteX2" fmla="*/ 3048479 w 7755986"/>
              <a:gd name="connsiteY2" fmla="*/ 621701 h 5663242"/>
              <a:gd name="connsiteX3" fmla="*/ 2857979 w 7755986"/>
              <a:gd name="connsiteY3" fmla="*/ 658364 h 5663242"/>
              <a:gd name="connsiteX4" fmla="*/ 3492381 w 7755986"/>
              <a:gd name="connsiteY4" fmla="*/ 499494 h 5663242"/>
              <a:gd name="connsiteX5" fmla="*/ 4073226 w 7755986"/>
              <a:gd name="connsiteY5" fmla="*/ 344458 h 5663242"/>
              <a:gd name="connsiteX6" fmla="*/ 5139068 w 7755986"/>
              <a:gd name="connsiteY6" fmla="*/ 0 h 5663242"/>
              <a:gd name="connsiteX7" fmla="*/ 5709968 w 7755986"/>
              <a:gd name="connsiteY7" fmla="*/ 110347 h 5663242"/>
              <a:gd name="connsiteX8" fmla="*/ 6941149 w 7755986"/>
              <a:gd name="connsiteY8" fmla="*/ 268138 h 5663242"/>
              <a:gd name="connsiteX9" fmla="*/ 7007405 w 7755986"/>
              <a:gd name="connsiteY9" fmla="*/ 1973892 h 5663242"/>
              <a:gd name="connsiteX10" fmla="*/ 7732383 w 7755986"/>
              <a:gd name="connsiteY10" fmla="*/ 4364128 h 5663242"/>
              <a:gd name="connsiteX11" fmla="*/ 7755986 w 7755986"/>
              <a:gd name="connsiteY11" fmla="*/ 5248695 h 5663242"/>
              <a:gd name="connsiteX12" fmla="*/ 5051605 w 7755986"/>
              <a:gd name="connsiteY12" fmla="*/ 5663242 h 5663242"/>
              <a:gd name="connsiteX13" fmla="*/ 4498196 w 7755986"/>
              <a:gd name="connsiteY13" fmla="*/ 5076646 h 5663242"/>
              <a:gd name="connsiteX14" fmla="*/ 3840551 w 7755986"/>
              <a:gd name="connsiteY14" fmla="*/ 5000566 h 5663242"/>
              <a:gd name="connsiteX15" fmla="*/ 2871878 w 7755986"/>
              <a:gd name="connsiteY15" fmla="*/ 4970733 h 5663242"/>
              <a:gd name="connsiteX16" fmla="*/ 1620569 w 7755986"/>
              <a:gd name="connsiteY16" fmla="*/ 4937785 h 5663242"/>
              <a:gd name="connsiteX17" fmla="*/ 789437 w 7755986"/>
              <a:gd name="connsiteY17" fmla="*/ 4447636 h 5663242"/>
              <a:gd name="connsiteX18" fmla="*/ 0 w 7755986"/>
              <a:gd name="connsiteY18" fmla="*/ 3119647 h 5663242"/>
              <a:gd name="connsiteX19" fmla="*/ 294736 w 7755986"/>
              <a:gd name="connsiteY19" fmla="*/ 2133840 h 5663242"/>
              <a:gd name="connsiteX20" fmla="*/ 496977 w 7755986"/>
              <a:gd name="connsiteY20" fmla="*/ 1325713 h 566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55986" h="5663242">
                <a:moveTo>
                  <a:pt x="496977" y="1325713"/>
                </a:moveTo>
                <a:lnTo>
                  <a:pt x="2972039" y="628052"/>
                </a:lnTo>
                <a:lnTo>
                  <a:pt x="3048479" y="621701"/>
                </a:lnTo>
                <a:lnTo>
                  <a:pt x="2857979" y="658364"/>
                </a:lnTo>
                <a:lnTo>
                  <a:pt x="3492381" y="499494"/>
                </a:lnTo>
                <a:lnTo>
                  <a:pt x="4073226" y="344458"/>
                </a:lnTo>
                <a:lnTo>
                  <a:pt x="5139068" y="0"/>
                </a:lnTo>
                <a:lnTo>
                  <a:pt x="5709968" y="110347"/>
                </a:lnTo>
                <a:lnTo>
                  <a:pt x="6941149" y="268138"/>
                </a:lnTo>
                <a:lnTo>
                  <a:pt x="7007405" y="1973892"/>
                </a:lnTo>
                <a:lnTo>
                  <a:pt x="7732383" y="4364128"/>
                </a:lnTo>
                <a:cubicBezTo>
                  <a:pt x="7734500" y="5234078"/>
                  <a:pt x="7753869" y="4378745"/>
                  <a:pt x="7755986" y="5248695"/>
                </a:cubicBezTo>
                <a:lnTo>
                  <a:pt x="5051605" y="5663242"/>
                </a:lnTo>
                <a:lnTo>
                  <a:pt x="4498196" y="5076646"/>
                </a:lnTo>
                <a:lnTo>
                  <a:pt x="3840551" y="5000566"/>
                </a:lnTo>
                <a:cubicBezTo>
                  <a:pt x="3517660" y="4990622"/>
                  <a:pt x="3194769" y="5118699"/>
                  <a:pt x="2871878" y="4970733"/>
                </a:cubicBezTo>
                <a:lnTo>
                  <a:pt x="1620569" y="4937785"/>
                </a:lnTo>
                <a:lnTo>
                  <a:pt x="789437" y="4447636"/>
                </a:lnTo>
                <a:cubicBezTo>
                  <a:pt x="388269" y="4145871"/>
                  <a:pt x="452927" y="4215042"/>
                  <a:pt x="0" y="3119647"/>
                </a:cubicBezTo>
                <a:cubicBezTo>
                  <a:pt x="3354" y="2799671"/>
                  <a:pt x="196491" y="2462442"/>
                  <a:pt x="294736" y="2133840"/>
                </a:cubicBezTo>
                <a:lnTo>
                  <a:pt x="496977" y="1325713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0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Rautakorpi Janne PV SATLSTO</dc:creator>
  <cp:lastModifiedBy>Sillanpää Arto PV SATLSTO</cp:lastModifiedBy>
  <cp:revision>18</cp:revision>
  <dcterms:created xsi:type="dcterms:W3CDTF">2020-05-13T12:06:57Z</dcterms:created>
  <dcterms:modified xsi:type="dcterms:W3CDTF">2022-09-28T11:48:01Z</dcterms:modified>
</cp:coreProperties>
</file>