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7" r:id="rId4"/>
    <p:sldId id="265" r:id="rId5"/>
    <p:sldId id="269" r:id="rId6"/>
    <p:sldId id="272" r:id="rId7"/>
    <p:sldId id="262" r:id="rId8"/>
    <p:sldId id="281" r:id="rId9"/>
    <p:sldId id="278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7" autoAdjust="0"/>
    <p:restoredTop sz="94660"/>
  </p:normalViewPr>
  <p:slideViewPr>
    <p:cSldViewPr snapToGrid="0">
      <p:cViewPr>
        <p:scale>
          <a:sx n="75" d="100"/>
          <a:sy n="75" d="100"/>
        </p:scale>
        <p:origin x="-138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32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09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690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73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88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05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1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635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125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84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86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AA12-2AB2-4E14-9905-A766D782AE7D}" type="datetimeFigureOut">
              <a:rPr lang="fi-FI" smtClean="0"/>
              <a:t>30.1.2017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8E0A-F008-4FF9-9554-05F9CF0B36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733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31"/>
          </a:xfrm>
        </p:spPr>
      </p:pic>
    </p:spTree>
    <p:extLst>
      <p:ext uri="{BB962C8B-B14F-4D97-AF65-F5344CB8AC3E}">
        <p14:creationId xmlns:p14="http://schemas.microsoft.com/office/powerpoint/2010/main" val="1995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4497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42847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29736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16837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31"/>
          </a:xfrm>
        </p:spPr>
      </p:pic>
    </p:spTree>
    <p:extLst>
      <p:ext uri="{BB962C8B-B14F-4D97-AF65-F5344CB8AC3E}">
        <p14:creationId xmlns:p14="http://schemas.microsoft.com/office/powerpoint/2010/main" val="3305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11506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7736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</p:spPr>
      </p:pic>
    </p:spTree>
    <p:extLst>
      <p:ext uri="{BB962C8B-B14F-4D97-AF65-F5344CB8AC3E}">
        <p14:creationId xmlns:p14="http://schemas.microsoft.com/office/powerpoint/2010/main" val="317314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Mukautettu</PresentationFormat>
  <Paragraphs>0</Paragraphs>
  <Slides>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PVTUTKL</dc:creator>
  <cp:lastModifiedBy>Pernu Onni EXT PV</cp:lastModifiedBy>
  <cp:revision>12</cp:revision>
  <dcterms:created xsi:type="dcterms:W3CDTF">2017-01-17T11:56:06Z</dcterms:created>
  <dcterms:modified xsi:type="dcterms:W3CDTF">2017-01-30T12:00:49Z</dcterms:modified>
</cp:coreProperties>
</file>