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7"/>
  </p:notesMasterIdLst>
  <p:handoutMasterIdLst>
    <p:handoutMasterId r:id="rId8"/>
  </p:handoutMasterIdLst>
  <p:sldIdLst>
    <p:sldId id="261" r:id="rId5"/>
    <p:sldId id="262" r:id="rId6"/>
  </p:sldIdLst>
  <p:sldSz cx="9144000" cy="6858000" type="screen4x3"/>
  <p:notesSz cx="6799263" cy="9929813"/>
  <p:defaultTextStyle>
    <a:defPPr>
      <a:defRPr lang="fi-FI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516" autoAdjust="0"/>
    <p:restoredTop sz="94660"/>
  </p:normalViewPr>
  <p:slideViewPr>
    <p:cSldViewPr showGuides="1">
      <p:cViewPr varScale="1">
        <p:scale>
          <a:sx n="104" d="100"/>
          <a:sy n="104" d="100"/>
        </p:scale>
        <p:origin x="1572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126" d="100"/>
          <a:sy n="126" d="100"/>
        </p:scale>
        <p:origin x="-4896" y="-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1275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CEA0FD0-314F-4C3E-BF46-7E0DF9F4C2F6}" type="datetimeFigureOut">
              <a:rPr lang="fi-FI"/>
              <a:pPr>
                <a:defRPr/>
              </a:pPr>
              <a:t>12.12.2024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1338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1275" y="9431338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692B7057-0045-44A7-8CCE-02F12D91B6EF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1275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4251EA8-8CF0-4D00-B73E-504A2615E8FC}" type="datetimeFigureOut">
              <a:rPr lang="fi-FI"/>
              <a:pPr>
                <a:defRPr/>
              </a:pPr>
              <a:t>12.12.2024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i-FI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40363" cy="44688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1338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1275" y="9431338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F2A1244-DD1A-4CA3-880F-E0BF041D8728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tausta_kansi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9860" y="1958975"/>
            <a:ext cx="6984776" cy="1470025"/>
          </a:xfrm>
        </p:spPr>
        <p:txBody>
          <a:bodyPr anchor="b">
            <a:normAutofit/>
          </a:bodyPr>
          <a:lstStyle>
            <a:lvl1pPr algn="ctr">
              <a:defRPr sz="3400" b="1"/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9860" y="3598168"/>
            <a:ext cx="6984776" cy="91095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1536D0-7B0B-4C5C-9499-58FC6ECEDA3B}" type="datetime1">
              <a:rPr lang="fi-FI"/>
              <a:pPr>
                <a:defRPr/>
              </a:pPr>
              <a:t>12.12.2024</a:t>
            </a:fld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6631AA-D91E-4C6A-BF04-9323DAF71FCC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317679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tausta_kansi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899" r="66537"/>
          <a:stretch>
            <a:fillRect/>
          </a:stretch>
        </p:blipFill>
        <p:spPr bwMode="auto">
          <a:xfrm>
            <a:off x="0" y="6165850"/>
            <a:ext cx="3059113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Ryhmä 8"/>
          <p:cNvGrpSpPr>
            <a:grpSpLocks/>
          </p:cNvGrpSpPr>
          <p:nvPr userDrawn="1"/>
        </p:nvGrpSpPr>
        <p:grpSpPr bwMode="auto">
          <a:xfrm>
            <a:off x="250825" y="0"/>
            <a:ext cx="720725" cy="987425"/>
            <a:chOff x="251520" y="0"/>
            <a:chExt cx="720080" cy="987465"/>
          </a:xfrm>
        </p:grpSpPr>
        <p:sp>
          <p:nvSpPr>
            <p:cNvPr id="6" name="Suorakulmio 5"/>
            <p:cNvSpPr/>
            <p:nvPr userDrawn="1"/>
          </p:nvSpPr>
          <p:spPr>
            <a:xfrm>
              <a:off x="251520" y="0"/>
              <a:ext cx="686773" cy="9874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i-FI"/>
            </a:p>
          </p:txBody>
        </p:sp>
        <p:pic>
          <p:nvPicPr>
            <p:cNvPr id="7" name="Kuva 1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4153" r="50922" b="7137"/>
            <a:stretch>
              <a:fillRect/>
            </a:stretch>
          </p:blipFill>
          <p:spPr bwMode="auto">
            <a:xfrm>
              <a:off x="251520" y="20898"/>
              <a:ext cx="720080" cy="8708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350" y="274638"/>
            <a:ext cx="748913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3350" y="1600200"/>
            <a:ext cx="748913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0FB7BD-6BE6-4901-B18A-A24D116248E2}" type="datetime1">
              <a:rPr lang="fi-FI"/>
              <a:pPr>
                <a:defRPr/>
              </a:pPr>
              <a:t>12.12.2024</a:t>
            </a:fld>
            <a:endParaRPr lang="fi-FI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5CEE9D-98B2-4958-9281-306110AE6393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823647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tausta_kansi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9860" y="836712"/>
            <a:ext cx="6984776" cy="1470025"/>
          </a:xfrm>
        </p:spPr>
        <p:txBody>
          <a:bodyPr anchor="b">
            <a:normAutofit/>
          </a:bodyPr>
          <a:lstStyle>
            <a:lvl1pPr algn="ctr">
              <a:defRPr sz="3400" b="1"/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"/>
          </p:nvPr>
        </p:nvSpPr>
        <p:spPr>
          <a:xfrm>
            <a:off x="0" y="2492896"/>
            <a:ext cx="9144000" cy="3322712"/>
          </a:xfrm>
        </p:spPr>
        <p:txBody>
          <a:bodyPr rtlCol="0">
            <a:norm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DBEA59-9B95-4E90-B634-717D3F287713}" type="datetime1">
              <a:rPr lang="fi-FI"/>
              <a:pPr>
                <a:defRPr/>
              </a:pPr>
              <a:t>12.12.2024</a:t>
            </a:fld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16FA23-4A9D-4802-A17C-6FE2E5468E70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92405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tausta_kansi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uorakulmio 4"/>
          <p:cNvSpPr/>
          <p:nvPr userDrawn="1"/>
        </p:nvSpPr>
        <p:spPr>
          <a:xfrm>
            <a:off x="946150" y="92075"/>
            <a:ext cx="2617788" cy="6731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i-FI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403350" y="274638"/>
            <a:ext cx="7417122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403350" y="1600200"/>
            <a:ext cx="7417122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F6208A-4751-4041-BF4B-30017C554904}" type="datetime1">
              <a:rPr lang="fi-FI"/>
              <a:pPr>
                <a:defRPr/>
              </a:pPr>
              <a:t>12.12.2024</a:t>
            </a:fld>
            <a:endParaRPr lang="fi-FI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08506D-F60F-426D-B52E-8A9C2CB3AF2B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134821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tausta_kansi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112" b="84650"/>
          <a:stretch>
            <a:fillRect/>
          </a:stretch>
        </p:blipFill>
        <p:spPr bwMode="auto">
          <a:xfrm>
            <a:off x="0" y="0"/>
            <a:ext cx="2916238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tausta_kansi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899" r="66537"/>
          <a:stretch>
            <a:fillRect/>
          </a:stretch>
        </p:blipFill>
        <p:spPr bwMode="auto">
          <a:xfrm>
            <a:off x="0" y="6165850"/>
            <a:ext cx="3059113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uorakulmio 5"/>
          <p:cNvSpPr/>
          <p:nvPr userDrawn="1"/>
        </p:nvSpPr>
        <p:spPr>
          <a:xfrm>
            <a:off x="946150" y="92075"/>
            <a:ext cx="2617788" cy="6731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3350" y="1600200"/>
            <a:ext cx="748913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350" y="274638"/>
            <a:ext cx="748913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8DAFB7-B84A-49A6-897A-355DA3F68078}" type="datetime1">
              <a:rPr lang="fi-FI"/>
              <a:pPr>
                <a:defRPr/>
              </a:pPr>
              <a:t>12.12.2024</a:t>
            </a:fld>
            <a:endParaRPr lang="fi-FI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9201E1-FD78-430C-9C5E-4303DCA6E48E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814347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tausta_kansi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uorakulmio 4"/>
          <p:cNvSpPr/>
          <p:nvPr userDrawn="1"/>
        </p:nvSpPr>
        <p:spPr>
          <a:xfrm>
            <a:off x="938213" y="0"/>
            <a:ext cx="2049462" cy="8921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i-FI"/>
          </a:p>
        </p:txBody>
      </p:sp>
      <p:grpSp>
        <p:nvGrpSpPr>
          <p:cNvPr id="6" name="Ryhmä 9"/>
          <p:cNvGrpSpPr>
            <a:grpSpLocks/>
          </p:cNvGrpSpPr>
          <p:nvPr userDrawn="1"/>
        </p:nvGrpSpPr>
        <p:grpSpPr bwMode="auto">
          <a:xfrm>
            <a:off x="250825" y="0"/>
            <a:ext cx="720725" cy="987425"/>
            <a:chOff x="251520" y="0"/>
            <a:chExt cx="720080" cy="987465"/>
          </a:xfrm>
        </p:grpSpPr>
        <p:sp>
          <p:nvSpPr>
            <p:cNvPr id="7" name="Suorakulmio 6"/>
            <p:cNvSpPr/>
            <p:nvPr userDrawn="1"/>
          </p:nvSpPr>
          <p:spPr>
            <a:xfrm>
              <a:off x="251520" y="0"/>
              <a:ext cx="686773" cy="9874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i-FI"/>
            </a:p>
          </p:txBody>
        </p:sp>
        <p:pic>
          <p:nvPicPr>
            <p:cNvPr id="8" name="Kuva 11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4153" r="50922" b="7137"/>
            <a:stretch>
              <a:fillRect/>
            </a:stretch>
          </p:blipFill>
          <p:spPr bwMode="auto">
            <a:xfrm>
              <a:off x="251520" y="20898"/>
              <a:ext cx="720080" cy="8708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Tekstiruutu 8"/>
          <p:cNvSpPr txBox="1">
            <a:spLocks noChangeArrowheads="1"/>
          </p:cNvSpPr>
          <p:nvPr userDrawn="1"/>
        </p:nvSpPr>
        <p:spPr bwMode="auto">
          <a:xfrm>
            <a:off x="1063625" y="374650"/>
            <a:ext cx="4013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fi-FI" altLang="fi-FI" b="1" dirty="0">
                <a:solidFill>
                  <a:schemeClr val="accent1"/>
                </a:solidFill>
              </a:rPr>
              <a:t>1.OHJUSILMATORJUNTAPATTERI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9860" y="836712"/>
            <a:ext cx="6984776" cy="1470025"/>
          </a:xfrm>
        </p:spPr>
        <p:txBody>
          <a:bodyPr anchor="b">
            <a:normAutofit/>
          </a:bodyPr>
          <a:lstStyle>
            <a:lvl1pPr algn="ctr">
              <a:defRPr sz="3400" b="1"/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"/>
          </p:nvPr>
        </p:nvSpPr>
        <p:spPr>
          <a:xfrm>
            <a:off x="0" y="2492896"/>
            <a:ext cx="9144000" cy="3322712"/>
          </a:xfrm>
        </p:spPr>
        <p:txBody>
          <a:bodyPr rtlCol="0">
            <a:norm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070169-E3E0-47CD-9754-092CADC0C979}" type="datetime1">
              <a:rPr lang="fi-FI"/>
              <a:pPr>
                <a:defRPr/>
              </a:pPr>
              <a:t>12.12.2024</a:t>
            </a:fld>
            <a:endParaRPr lang="fi-FI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683640-676B-430C-8C06-6DEE7AF989E4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766625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tausta_kansi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uorakulmio 4"/>
          <p:cNvSpPr/>
          <p:nvPr userDrawn="1"/>
        </p:nvSpPr>
        <p:spPr>
          <a:xfrm>
            <a:off x="938213" y="0"/>
            <a:ext cx="2049462" cy="8921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i-FI"/>
          </a:p>
        </p:txBody>
      </p:sp>
      <p:grpSp>
        <p:nvGrpSpPr>
          <p:cNvPr id="6" name="Ryhmä 9"/>
          <p:cNvGrpSpPr>
            <a:grpSpLocks/>
          </p:cNvGrpSpPr>
          <p:nvPr userDrawn="1"/>
        </p:nvGrpSpPr>
        <p:grpSpPr bwMode="auto">
          <a:xfrm>
            <a:off x="250825" y="0"/>
            <a:ext cx="720725" cy="987425"/>
            <a:chOff x="251520" y="0"/>
            <a:chExt cx="720080" cy="987465"/>
          </a:xfrm>
        </p:grpSpPr>
        <p:sp>
          <p:nvSpPr>
            <p:cNvPr id="7" name="Suorakulmio 6"/>
            <p:cNvSpPr/>
            <p:nvPr userDrawn="1"/>
          </p:nvSpPr>
          <p:spPr>
            <a:xfrm>
              <a:off x="251520" y="0"/>
              <a:ext cx="686773" cy="9874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i-FI"/>
            </a:p>
          </p:txBody>
        </p:sp>
        <p:pic>
          <p:nvPicPr>
            <p:cNvPr id="8" name="Kuva 11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4153" r="50922" b="7137"/>
            <a:stretch>
              <a:fillRect/>
            </a:stretch>
          </p:blipFill>
          <p:spPr bwMode="auto">
            <a:xfrm>
              <a:off x="251520" y="20898"/>
              <a:ext cx="720080" cy="8708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Tekstiruutu 8"/>
          <p:cNvSpPr txBox="1">
            <a:spLocks noChangeArrowheads="1"/>
          </p:cNvSpPr>
          <p:nvPr userDrawn="1"/>
        </p:nvSpPr>
        <p:spPr bwMode="auto">
          <a:xfrm>
            <a:off x="1063625" y="374650"/>
            <a:ext cx="29527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fi-FI" altLang="fi-FI" b="1">
                <a:solidFill>
                  <a:schemeClr val="accent1"/>
                </a:solidFill>
              </a:rPr>
              <a:t>NASAMS FIN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9860" y="836712"/>
            <a:ext cx="6984776" cy="1470025"/>
          </a:xfrm>
        </p:spPr>
        <p:txBody>
          <a:bodyPr anchor="b">
            <a:normAutofit/>
          </a:bodyPr>
          <a:lstStyle>
            <a:lvl1pPr algn="ctr">
              <a:defRPr sz="3400" b="1"/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"/>
          </p:nvPr>
        </p:nvSpPr>
        <p:spPr>
          <a:xfrm>
            <a:off x="0" y="2492896"/>
            <a:ext cx="9144000" cy="3322712"/>
          </a:xfrm>
        </p:spPr>
        <p:txBody>
          <a:bodyPr rtlCol="0">
            <a:norm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ED6298-B82F-4677-BC09-9356225B0BDA}" type="datetime1">
              <a:rPr lang="fi-FI"/>
              <a:pPr>
                <a:defRPr/>
              </a:pPr>
              <a:t>12.12.2024</a:t>
            </a:fld>
            <a:endParaRPr lang="fi-FI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887E6-9F68-4F88-ABBA-22463EFB17DF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664650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tausta_kansi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Ryhmä 8"/>
          <p:cNvGrpSpPr>
            <a:grpSpLocks/>
          </p:cNvGrpSpPr>
          <p:nvPr userDrawn="1"/>
        </p:nvGrpSpPr>
        <p:grpSpPr bwMode="auto">
          <a:xfrm>
            <a:off x="250825" y="0"/>
            <a:ext cx="720725" cy="987425"/>
            <a:chOff x="251520" y="0"/>
            <a:chExt cx="720080" cy="987465"/>
          </a:xfrm>
        </p:grpSpPr>
        <p:sp>
          <p:nvSpPr>
            <p:cNvPr id="6" name="Suorakulmio 5"/>
            <p:cNvSpPr/>
            <p:nvPr userDrawn="1"/>
          </p:nvSpPr>
          <p:spPr>
            <a:xfrm>
              <a:off x="251520" y="0"/>
              <a:ext cx="686773" cy="9874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i-FI"/>
            </a:p>
          </p:txBody>
        </p:sp>
        <p:pic>
          <p:nvPicPr>
            <p:cNvPr id="7" name="Kuva 1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4153" r="50922" b="7137"/>
            <a:stretch>
              <a:fillRect/>
            </a:stretch>
          </p:blipFill>
          <p:spPr bwMode="auto">
            <a:xfrm>
              <a:off x="251520" y="20898"/>
              <a:ext cx="720080" cy="8708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Suorakulmio 7"/>
          <p:cNvSpPr/>
          <p:nvPr userDrawn="1"/>
        </p:nvSpPr>
        <p:spPr>
          <a:xfrm>
            <a:off x="938213" y="0"/>
            <a:ext cx="1978025" cy="987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i-FI"/>
          </a:p>
        </p:txBody>
      </p:sp>
      <p:sp>
        <p:nvSpPr>
          <p:cNvPr id="9" name="Tekstiruutu 8"/>
          <p:cNvSpPr txBox="1">
            <a:spLocks noChangeArrowheads="1"/>
          </p:cNvSpPr>
          <p:nvPr userDrawn="1"/>
        </p:nvSpPr>
        <p:spPr bwMode="auto">
          <a:xfrm>
            <a:off x="1063625" y="374650"/>
            <a:ext cx="4013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fi-FI" altLang="fi-FI" b="1" dirty="0">
                <a:solidFill>
                  <a:schemeClr val="accent1"/>
                </a:solidFill>
              </a:rPr>
              <a:t>1.OHJUSILMATORJUNTAPATTERI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9860" y="1958975"/>
            <a:ext cx="6984776" cy="1470025"/>
          </a:xfrm>
        </p:spPr>
        <p:txBody>
          <a:bodyPr anchor="b">
            <a:normAutofit/>
          </a:bodyPr>
          <a:lstStyle>
            <a:lvl1pPr algn="ctr">
              <a:defRPr sz="3400" b="1"/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9860" y="3598168"/>
            <a:ext cx="6984776" cy="91095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1263F4-8D26-446F-9DE1-109FAD343A6C}" type="datetime1">
              <a:rPr lang="fi-FI"/>
              <a:pPr>
                <a:defRPr/>
              </a:pPr>
              <a:t>12.12.2024</a:t>
            </a:fld>
            <a:endParaRPr lang="fi-FI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3E0442-6C45-47F7-B31B-1E5BD7C4C364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487112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tausta_kansi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Ryhmä 8"/>
          <p:cNvGrpSpPr>
            <a:grpSpLocks/>
          </p:cNvGrpSpPr>
          <p:nvPr userDrawn="1"/>
        </p:nvGrpSpPr>
        <p:grpSpPr bwMode="auto">
          <a:xfrm>
            <a:off x="250825" y="0"/>
            <a:ext cx="720725" cy="987425"/>
            <a:chOff x="251520" y="0"/>
            <a:chExt cx="720080" cy="987465"/>
          </a:xfrm>
        </p:grpSpPr>
        <p:sp>
          <p:nvSpPr>
            <p:cNvPr id="6" name="Suorakulmio 5"/>
            <p:cNvSpPr/>
            <p:nvPr userDrawn="1"/>
          </p:nvSpPr>
          <p:spPr>
            <a:xfrm>
              <a:off x="251520" y="0"/>
              <a:ext cx="686773" cy="9874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i-FI"/>
            </a:p>
          </p:txBody>
        </p:sp>
        <p:pic>
          <p:nvPicPr>
            <p:cNvPr id="7" name="Kuva 1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4153" r="50922" b="7137"/>
            <a:stretch>
              <a:fillRect/>
            </a:stretch>
          </p:blipFill>
          <p:spPr bwMode="auto">
            <a:xfrm>
              <a:off x="251520" y="20898"/>
              <a:ext cx="720080" cy="8708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Suorakulmio 7"/>
          <p:cNvSpPr/>
          <p:nvPr userDrawn="1"/>
        </p:nvSpPr>
        <p:spPr>
          <a:xfrm>
            <a:off x="938213" y="0"/>
            <a:ext cx="1978025" cy="987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i-FI"/>
          </a:p>
        </p:txBody>
      </p:sp>
      <p:sp>
        <p:nvSpPr>
          <p:cNvPr id="9" name="Tekstiruutu 8"/>
          <p:cNvSpPr txBox="1">
            <a:spLocks noChangeArrowheads="1"/>
          </p:cNvSpPr>
          <p:nvPr userDrawn="1"/>
        </p:nvSpPr>
        <p:spPr bwMode="auto">
          <a:xfrm>
            <a:off x="1063625" y="374650"/>
            <a:ext cx="29527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fi-FI" altLang="fi-FI" b="1">
                <a:solidFill>
                  <a:schemeClr val="accent1"/>
                </a:solidFill>
              </a:rPr>
              <a:t>NASAMS FIN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9860" y="1958975"/>
            <a:ext cx="6984776" cy="1470025"/>
          </a:xfrm>
        </p:spPr>
        <p:txBody>
          <a:bodyPr anchor="b">
            <a:normAutofit/>
          </a:bodyPr>
          <a:lstStyle>
            <a:lvl1pPr algn="ctr">
              <a:defRPr sz="3400" b="1"/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9860" y="3598168"/>
            <a:ext cx="6984776" cy="91095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2DA14B-4778-43BC-B461-9623CA113E56}" type="datetime1">
              <a:rPr lang="fi-FI"/>
              <a:pPr>
                <a:defRPr/>
              </a:pPr>
              <a:t>12.12.2024</a:t>
            </a:fld>
            <a:endParaRPr lang="fi-FI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F77A1E-C17F-4498-9181-DF667397D918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454075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tausta_kansi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uorakulmio 4"/>
          <p:cNvSpPr/>
          <p:nvPr userDrawn="1"/>
        </p:nvSpPr>
        <p:spPr>
          <a:xfrm>
            <a:off x="946150" y="92075"/>
            <a:ext cx="2617788" cy="6731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i-FI"/>
          </a:p>
        </p:txBody>
      </p:sp>
      <p:grpSp>
        <p:nvGrpSpPr>
          <p:cNvPr id="8" name="Ryhmä 9"/>
          <p:cNvGrpSpPr>
            <a:grpSpLocks/>
          </p:cNvGrpSpPr>
          <p:nvPr userDrawn="1"/>
        </p:nvGrpSpPr>
        <p:grpSpPr bwMode="auto">
          <a:xfrm>
            <a:off x="250825" y="0"/>
            <a:ext cx="720725" cy="987425"/>
            <a:chOff x="251520" y="0"/>
            <a:chExt cx="720080" cy="987465"/>
          </a:xfrm>
        </p:grpSpPr>
        <p:sp>
          <p:nvSpPr>
            <p:cNvPr id="9" name="Suorakulmio 8"/>
            <p:cNvSpPr/>
            <p:nvPr userDrawn="1"/>
          </p:nvSpPr>
          <p:spPr>
            <a:xfrm>
              <a:off x="251520" y="0"/>
              <a:ext cx="686773" cy="9874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i-FI"/>
            </a:p>
          </p:txBody>
        </p:sp>
        <p:pic>
          <p:nvPicPr>
            <p:cNvPr id="10" name="Kuva 11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4153" r="50922" b="7137"/>
            <a:stretch>
              <a:fillRect/>
            </a:stretch>
          </p:blipFill>
          <p:spPr bwMode="auto">
            <a:xfrm>
              <a:off x="251520" y="20898"/>
              <a:ext cx="720080" cy="8708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403350" y="274638"/>
            <a:ext cx="7417122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403350" y="1600200"/>
            <a:ext cx="7417122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CEA6A7-E2D7-4039-826B-B013F98D916C}" type="datetime1">
              <a:rPr lang="fi-FI"/>
              <a:pPr>
                <a:defRPr/>
              </a:pPr>
              <a:t>12.12.2024</a:t>
            </a:fld>
            <a:endParaRPr lang="fi-FI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283C73-4CC7-49A7-8D7B-E0271EE1E56E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907637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5" descr="tausta_kansi.jpg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403350" y="274638"/>
            <a:ext cx="741712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4400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/>
              <a:t>Click to edit Master title style</a:t>
            </a:r>
            <a:endParaRPr lang="fi-FI" altLang="fi-FI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403350" y="1600200"/>
            <a:ext cx="741712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/>
              <a:t>Click to edit Master text styles</a:t>
            </a:r>
          </a:p>
          <a:p>
            <a:pPr lvl="1"/>
            <a:r>
              <a:rPr lang="en-US" altLang="fi-FI"/>
              <a:t>Second level</a:t>
            </a:r>
          </a:p>
          <a:p>
            <a:pPr lvl="2"/>
            <a:r>
              <a:rPr lang="en-US" altLang="fi-FI"/>
              <a:t>Third level</a:t>
            </a:r>
          </a:p>
          <a:p>
            <a:pPr lvl="3"/>
            <a:r>
              <a:rPr lang="en-US" altLang="fi-FI"/>
              <a:t>Fourth level</a:t>
            </a:r>
          </a:p>
          <a:p>
            <a:pPr lvl="4"/>
            <a:r>
              <a:rPr lang="en-US" altLang="fi-FI"/>
              <a:t>Fifth level</a:t>
            </a:r>
            <a:endParaRPr lang="fi-FI" alt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867400" y="6396038"/>
            <a:ext cx="78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750" b="1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9D080FE-E5C7-468A-819D-222C0542022F}" type="datetime1">
              <a:rPr lang="fi-FI"/>
              <a:pPr>
                <a:defRPr/>
              </a:pPr>
              <a:t>12.12.2024</a:t>
            </a:fld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50038" y="6396038"/>
            <a:ext cx="36988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700" b="1"/>
            </a:lvl1pPr>
          </a:lstStyle>
          <a:p>
            <a:pPr>
              <a:defRPr/>
            </a:pPr>
            <a:fld id="{5C6B4F73-F4C5-4444-A747-7B21FF58FAFD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  <p:sp>
        <p:nvSpPr>
          <p:cNvPr id="19" name="Footer Placeholder 4"/>
          <p:cNvSpPr txBox="1">
            <a:spLocks/>
          </p:cNvSpPr>
          <p:nvPr userDrawn="1"/>
        </p:nvSpPr>
        <p:spPr>
          <a:xfrm>
            <a:off x="755650" y="6242050"/>
            <a:ext cx="5111750" cy="454025"/>
          </a:xfrm>
          <a:prstGeom prst="rect">
            <a:avLst/>
          </a:prstGeom>
        </p:spPr>
        <p:txBody>
          <a:bodyPr anchor="b"/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pPr eaLnBrk="1" hangingPunct="1">
              <a:defRPr/>
            </a:pPr>
            <a:r>
              <a:rPr lang="fi-FI" dirty="0">
                <a:latin typeface="Arial" charset="0"/>
                <a:cs typeface="Arial" charset="0"/>
              </a:rPr>
              <a:t>Panssariprikaati</a:t>
            </a:r>
          </a:p>
          <a:p>
            <a:pPr eaLnBrk="1" hangingPunct="1">
              <a:defRPr/>
            </a:pPr>
            <a:r>
              <a:rPr lang="fi-FI" dirty="0">
                <a:latin typeface="Arial" charset="0"/>
                <a:cs typeface="Arial" charset="0"/>
              </a:rPr>
              <a:t>Helsingin Ilmatorjuntarykmentti</a:t>
            </a:r>
          </a:p>
          <a:p>
            <a:pPr eaLnBrk="1" hangingPunct="1">
              <a:defRPr/>
            </a:pPr>
            <a:r>
              <a:rPr lang="fi-FI" dirty="0">
                <a:latin typeface="Arial" charset="0"/>
                <a:cs typeface="Arial" charset="0"/>
              </a:rPr>
              <a:t>1.Ohjusilmatorjuntapatteri</a:t>
            </a:r>
            <a:endParaRPr lang="fi-FI" dirty="0"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Otsikk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 sz="2800" dirty="0"/>
              <a:t>KÄYTETTÄVÄT ALUEET</a:t>
            </a:r>
            <a:br>
              <a:rPr lang="fi-FI" altLang="fi-FI" sz="2800" dirty="0"/>
            </a:br>
            <a:r>
              <a:rPr lang="fi-FI" altLang="fi-FI" sz="2800" b="0" dirty="0"/>
              <a:t>TAMPERE - PIRKKALA - NOKIA </a:t>
            </a:r>
            <a:br>
              <a:rPr lang="fi-FI" altLang="fi-FI" sz="2800" b="0" dirty="0"/>
            </a:br>
            <a:r>
              <a:rPr lang="fi-FI" altLang="fi-FI" sz="2800" b="0" dirty="0"/>
              <a:t>20.-23.1.2025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CFDEF11-4B5A-434D-A4FE-5786EB40578A}" type="datetime1">
              <a:rPr lang="fi-FI" smtClean="0"/>
              <a:pPr>
                <a:defRPr/>
              </a:pPr>
              <a:t>12.12.2024</a:t>
            </a:fld>
            <a:endParaRPr lang="fi-FI"/>
          </a:p>
        </p:txBody>
      </p:sp>
      <p:sp>
        <p:nvSpPr>
          <p:cNvPr id="16389" name="Dian numeron paikkamerkki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681D3B2-F118-4303-B102-E48AE2516365}" type="slidenum">
              <a:rPr lang="fi-FI" altLang="fi-FI" sz="700" smtClean="0"/>
              <a:pPr>
                <a:spcBef>
                  <a:spcPct val="0"/>
                </a:spcBef>
                <a:buFontTx/>
                <a:buNone/>
              </a:pPr>
              <a:t>1</a:t>
            </a:fld>
            <a:endParaRPr lang="fi-FI" altLang="fi-FI" sz="700"/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038B02AF-BD66-4231-A6AF-41C5D811B9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838836"/>
            <a:ext cx="4229747" cy="3960553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B5C37D8E-5866-4941-9F22-ED87B13E46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8952" y="1844824"/>
            <a:ext cx="4229746" cy="3954565"/>
          </a:xfrm>
          <a:prstGeom prst="rect">
            <a:avLst/>
          </a:prstGeom>
        </p:spPr>
      </p:pic>
      <p:sp>
        <p:nvSpPr>
          <p:cNvPr id="3" name="Tekstiruutu 2">
            <a:extLst>
              <a:ext uri="{FF2B5EF4-FFF2-40B4-BE49-F238E27FC236}">
                <a16:creationId xmlns:a16="http://schemas.microsoft.com/office/drawing/2014/main" id="{7D760AD3-355B-4B1D-A23B-84F396E49140}"/>
              </a:ext>
            </a:extLst>
          </p:cNvPr>
          <p:cNvSpPr txBox="1"/>
          <p:nvPr/>
        </p:nvSpPr>
        <p:spPr>
          <a:xfrm>
            <a:off x="8100392" y="188640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LIITE 1</a:t>
            </a:r>
          </a:p>
        </p:txBody>
      </p:sp>
    </p:spTree>
    <p:extLst>
      <p:ext uri="{BB962C8B-B14F-4D97-AF65-F5344CB8AC3E}">
        <p14:creationId xmlns:p14="http://schemas.microsoft.com/office/powerpoint/2010/main" val="29288857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2AC8F6A3-D00A-42E9-8652-F65C8F1CAC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8741" y="1830119"/>
            <a:ext cx="4229957" cy="3969269"/>
          </a:xfrm>
          <a:prstGeom prst="rect">
            <a:avLst/>
          </a:prstGeom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id="{337B9F01-52EF-4B9B-9BF8-0190AFD607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838835"/>
            <a:ext cx="4229957" cy="3960553"/>
          </a:xfrm>
          <a:prstGeom prst="rect">
            <a:avLst/>
          </a:prstGeom>
        </p:spPr>
      </p:pic>
      <p:sp>
        <p:nvSpPr>
          <p:cNvPr id="16386" name="Otsikk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 sz="2800" dirty="0"/>
              <a:t>KÄYTETTÄVÄT ALUEET</a:t>
            </a:r>
            <a:br>
              <a:rPr lang="fi-FI" altLang="fi-FI" sz="2800" dirty="0"/>
            </a:br>
            <a:r>
              <a:rPr lang="fi-FI" altLang="fi-FI" sz="2800" b="0" dirty="0"/>
              <a:t>TAMPERE - LEMPÄÄLÄ - KANGASALA</a:t>
            </a:r>
            <a:br>
              <a:rPr lang="fi-FI" altLang="fi-FI" sz="2800" b="0" dirty="0"/>
            </a:br>
            <a:r>
              <a:rPr lang="fi-FI" altLang="fi-FI" sz="2800" b="0" dirty="0"/>
              <a:t>20.-23.1.2025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CFDEF11-4B5A-434D-A4FE-5786EB40578A}" type="datetime1">
              <a:rPr lang="fi-FI" smtClean="0"/>
              <a:pPr>
                <a:defRPr/>
              </a:pPr>
              <a:t>12.12.2024</a:t>
            </a:fld>
            <a:endParaRPr lang="fi-FI"/>
          </a:p>
        </p:txBody>
      </p:sp>
      <p:sp>
        <p:nvSpPr>
          <p:cNvPr id="16389" name="Dian numeron paikkamerkki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681D3B2-F118-4303-B102-E48AE2516365}" type="slidenum">
              <a:rPr lang="fi-FI" altLang="fi-FI" sz="700" smtClean="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fi-FI" altLang="fi-FI" sz="700"/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9355C1C7-A3F1-47BF-BB1F-CC66FB5081A8}"/>
              </a:ext>
            </a:extLst>
          </p:cNvPr>
          <p:cNvSpPr txBox="1"/>
          <p:nvPr/>
        </p:nvSpPr>
        <p:spPr>
          <a:xfrm>
            <a:off x="8100392" y="188640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LIITE 1</a:t>
            </a:r>
          </a:p>
        </p:txBody>
      </p:sp>
    </p:spTree>
    <p:extLst>
      <p:ext uri="{BB962C8B-B14F-4D97-AF65-F5344CB8AC3E}">
        <p14:creationId xmlns:p14="http://schemas.microsoft.com/office/powerpoint/2010/main" val="17896261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V-MAAVOIMAT">
      <a:dk1>
        <a:srgbClr val="262626"/>
      </a:dk1>
      <a:lt1>
        <a:srgbClr val="FFFFFF"/>
      </a:lt1>
      <a:dk2>
        <a:srgbClr val="262626"/>
      </a:dk2>
      <a:lt2>
        <a:srgbClr val="FFFFFF"/>
      </a:lt2>
      <a:accent1>
        <a:srgbClr val="006849"/>
      </a:accent1>
      <a:accent2>
        <a:srgbClr val="4D9580"/>
      </a:accent2>
      <a:accent3>
        <a:srgbClr val="B2D2C8"/>
      </a:accent3>
      <a:accent4>
        <a:srgbClr val="D9E8E4"/>
      </a:accent4>
      <a:accent5>
        <a:srgbClr val="4D4D4D"/>
      </a:accent5>
      <a:accent6>
        <a:srgbClr val="ACACAC"/>
      </a:accent6>
      <a:hlink>
        <a:srgbClr val="FFFFFF"/>
      </a:hlink>
      <a:folHlink>
        <a:srgbClr val="FFFFFF"/>
      </a:folHlink>
    </a:clrScheme>
    <a:fontScheme name="P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KeywordTaxHTField xmlns="748e1e18-7321-44ba-945e-dfc2811a4957">
      <Terms xmlns="http://schemas.microsoft.com/office/infopath/2007/PartnerControls"/>
    </TaxKeywordTaxHTField>
    <PublishingExpirationDate xmlns="http://schemas.microsoft.com/sharepoint/v3" xsi:nil="true"/>
    <TaxCatchAll xmlns="748e1e18-7321-44ba-945e-dfc2811a4957"/>
    <PublishingStartDate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A1973680B262D84193C1A2DBECBF62CD" ma:contentTypeVersion="5" ma:contentTypeDescription="Luo uusi asiakirja." ma:contentTypeScope="" ma:versionID="730400bedb2af7a67fdbd16b9b1030a2">
  <xsd:schema xmlns:xsd="http://www.w3.org/2001/XMLSchema" xmlns:xs="http://www.w3.org/2001/XMLSchema" xmlns:p="http://schemas.microsoft.com/office/2006/metadata/properties" xmlns:ns1="http://schemas.microsoft.com/sharepoint/v3" xmlns:ns2="748e1e18-7321-44ba-945e-dfc2811a4957" targetNamespace="http://schemas.microsoft.com/office/2006/metadata/properties" ma:root="true" ma:fieldsID="7a4b5a45916f7c5b3b0f51f385c0a98a" ns1:_="" ns2:_="">
    <xsd:import namespace="http://schemas.microsoft.com/sharepoint/v3"/>
    <xsd:import namespace="748e1e18-7321-44ba-945e-dfc2811a4957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  <xsd:element ref="ns2:TaxKeywordTaxHTField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Ajoituksen alkamispäivämäärä" ma:description="Ajoituksen alkamispäivämäärä on julkaisuominaisuuden luoma sivustosarake. Sillä määritetään päivämäärä ja kellonaika, jolloin vierailijat näkevät sivuston ensimmäisen kerran." ma:hidden="true" ma:internalName="PublishingStartDate">
      <xsd:simpleType>
        <xsd:restriction base="dms:Unknown"/>
      </xsd:simpleType>
    </xsd:element>
    <xsd:element name="PublishingExpirationDate" ma:index="9" nillable="true" ma:displayName="Ajoituksen päättymispäivämäärä" ma:description="Ajoituksen päättymispäivämäärä on julkaisuominaisuuden luoma sivustosarake. Sillä määritetään päivämäärä ja kellonaika, jolloin vierailijat eivät enää näe tätä sivustoa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8e1e18-7321-44ba-945e-dfc2811a495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Jaettu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TaxKeywordTaxHTField" ma:index="12" nillable="true" ma:taxonomy="true" ma:internalName="TaxKeywordTaxHTField" ma:taxonomyFieldName="TaxKeyword" ma:displayName="Asiasanat" ma:fieldId="{23f27201-bee3-471e-b2e7-b64fd8b7ca38}" ma:taxonomyMulti="true" ma:sspId="50fbe2bf-a707-4daa-8370-ca94c55c0b2e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3" nillable="true" ma:displayName="Luokituksen Kaikki-sarake" ma:description="" ma:hidden="true" ma:list="{9c348223-e7a7-4137-ada8-e3d13f8e1c32}" ma:internalName="TaxCatchAll" ma:showField="CatchAllData" ma:web="748e1e18-7321-44ba-945e-dfc2811a495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CB68F87-05F1-4F98-8C85-C9436A79CB1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C88EAD7-4C94-4FEE-886B-25FE63006756}">
  <ds:schemaRefs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schemas.microsoft.com/sharepoint/v3"/>
    <ds:schemaRef ds:uri="http://purl.org/dc/terms/"/>
    <ds:schemaRef ds:uri="http://schemas.openxmlformats.org/package/2006/metadata/core-properties"/>
    <ds:schemaRef ds:uri="http://purl.org/dc/dcmitype/"/>
    <ds:schemaRef ds:uri="748e1e18-7321-44ba-945e-dfc2811a4957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6528600A-2AFF-4DB7-9D9B-F8B60765305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48e1e18-7321-44ba-945e-dfc2811a495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739</TotalTime>
  <Words>32</Words>
  <Application>Microsoft Office PowerPoint</Application>
  <PresentationFormat>Näytössä katseltava diaesitys (4:3)</PresentationFormat>
  <Paragraphs>8</Paragraphs>
  <Slides>2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</vt:i4>
      </vt:variant>
    </vt:vector>
  </HeadingPairs>
  <TitlesOfParts>
    <vt:vector size="5" baseType="lpstr">
      <vt:lpstr>Arial</vt:lpstr>
      <vt:lpstr>Calibri</vt:lpstr>
      <vt:lpstr>Office Theme</vt:lpstr>
      <vt:lpstr>KÄYTETTÄVÄT ALUEET TAMPERE - PIRKKALA - NOKIA  20.-23.1.2025</vt:lpstr>
      <vt:lpstr>KÄYTETTÄVÄT ALUEET TAMPERE - LEMPÄÄLÄ - KANGASALA 20.-23.1.2025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SST</dc:creator>
  <cp:lastModifiedBy>Juomoja Jori PV PSPR</cp:lastModifiedBy>
  <cp:revision>61</cp:revision>
  <dcterms:created xsi:type="dcterms:W3CDTF">2014-10-24T09:34:52Z</dcterms:created>
  <dcterms:modified xsi:type="dcterms:W3CDTF">2024-12-12T08:35:22Z</dcterms:modified>
</cp:coreProperties>
</file>