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62" r:id="rId3"/>
    <p:sldId id="260" r:id="rId4"/>
    <p:sldId id="261" r:id="rId5"/>
  </p:sldIdLst>
  <p:sldSz cx="9144000" cy="6858000" type="screen4x3"/>
  <p:notesSz cx="6883400" cy="9906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082" autoAdjust="0"/>
    <p:restoredTop sz="75252" autoAdjust="0"/>
  </p:normalViewPr>
  <p:slideViewPr>
    <p:cSldViewPr>
      <p:cViewPr varScale="1">
        <p:scale>
          <a:sx n="50" d="100"/>
          <a:sy n="5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126" d="100"/>
          <a:sy n="126" d="100"/>
        </p:scale>
        <p:origin x="-4896" y="-90"/>
      </p:cViewPr>
      <p:guideLst>
        <p:guide orient="horz" pos="3120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FE9B467-CE2F-487E-9DD2-3832A229BC59}" type="datetimeFigureOut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F2FB4A7-4A6D-4C4E-9E8B-193A01127F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D1D774-2934-4F00-88FF-AF023D34628D}" type="datetimeFigureOut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705350"/>
            <a:ext cx="5508625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23496-DFE9-4634-AC6A-3DDCAA50A39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435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altLang="fi-FI" smtClean="0"/>
          </a:p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923584-479D-4408-987B-CC8B32C29DA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755650" y="6242050"/>
            <a:ext cx="5111750" cy="454025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Nimi</a:t>
            </a:r>
          </a:p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Työ</a:t>
            </a:r>
          </a:p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Osasto</a:t>
            </a:r>
            <a:endParaRPr lang="fi-FI" dirty="0" smtClean="0">
              <a:latin typeface="+mn-lt"/>
              <a:cs typeface="+mn-cs"/>
            </a:endParaRPr>
          </a:p>
        </p:txBody>
      </p:sp>
      <p:pic>
        <p:nvPicPr>
          <p:cNvPr id="6" name="Picture 9" descr="tausta_kansi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1958975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860" y="3598168"/>
            <a:ext cx="6984776" cy="91095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D01CA-3591-4026-AC64-992DE25E00CD}" type="datetime1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F9BD8-906B-4A2D-8572-70E35DE6C5E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97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755650" y="6242050"/>
            <a:ext cx="5111750" cy="454025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Nimi</a:t>
            </a:r>
          </a:p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Työ</a:t>
            </a:r>
          </a:p>
          <a:p>
            <a:pPr>
              <a:defRPr/>
            </a:pPr>
            <a:r>
              <a:rPr lang="fi-FI" dirty="0" smtClean="0">
                <a:latin typeface="Arial" charset="0"/>
                <a:cs typeface="Arial" charset="0"/>
              </a:rPr>
              <a:t>Osasto</a:t>
            </a:r>
            <a:endParaRPr lang="fi-FI" dirty="0" smtClean="0">
              <a:latin typeface="+mn-lt"/>
              <a:cs typeface="+mn-cs"/>
            </a:endParaRPr>
          </a:p>
        </p:txBody>
      </p:sp>
      <p:pic>
        <p:nvPicPr>
          <p:cNvPr id="6" name="Picture 9" descr="tausta_kansi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836712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2492896"/>
            <a:ext cx="9144000" cy="3322712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307B3-8B2B-40F0-9A17-A97D572FD895}" type="datetime1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0698C-493E-4A90-BD44-8807C6D7DB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02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A6284-BBEB-420F-9D0D-33CF7B149FBE}" type="datetime1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07A5D-D963-4A48-A6E9-B2E8B290D53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88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tausta_kansi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03350" y="274638"/>
            <a:ext cx="7283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03350" y="1600200"/>
            <a:ext cx="7283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6396038"/>
            <a:ext cx="78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0861E1-0E8B-44EE-856E-8E528B262D14}" type="datetime1">
              <a:rPr lang="fi-FI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0038" y="6396038"/>
            <a:ext cx="369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AF3640-0DCA-42AF-99AB-1006E001010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755650" y="6242050"/>
            <a:ext cx="5111750" cy="454025"/>
          </a:xfrm>
          <a:prstGeom prst="rect">
            <a:avLst/>
          </a:prstGeom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i-FI" altLang="fi-FI" sz="700" b="1" dirty="0" smtClean="0"/>
              <a:t>Hallinnon kehittämisen sektori</a:t>
            </a:r>
          </a:p>
          <a:p>
            <a:pPr eaLnBrk="1" hangingPunct="1">
              <a:defRPr/>
            </a:pPr>
            <a:endParaRPr lang="fi-FI" altLang="fi-FI" sz="700" b="1" dirty="0" smtClean="0"/>
          </a:p>
          <a:p>
            <a:pPr eaLnBrk="1" hangingPunct="1">
              <a:defRPr/>
            </a:pPr>
            <a:r>
              <a:rPr lang="fi-FI" altLang="fi-FI" sz="700" b="1" smtClean="0"/>
              <a:t>Suunnitteluosasto</a:t>
            </a:r>
            <a:endParaRPr lang="fi-FI" altLang="fi-FI" sz="700" b="1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1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5"/>
          <p:cNvSpPr>
            <a:spLocks noGrp="1"/>
          </p:cNvSpPr>
          <p:nvPr>
            <p:ph type="ctrTitle"/>
          </p:nvPr>
        </p:nvSpPr>
        <p:spPr>
          <a:xfrm>
            <a:off x="1042988" y="1916113"/>
            <a:ext cx="6985000" cy="1512887"/>
          </a:xfrm>
        </p:spPr>
        <p:txBody>
          <a:bodyPr/>
          <a:lstStyle/>
          <a:p>
            <a:r>
              <a:rPr lang="fi-FI" altLang="fi-FI" sz="3600" dirty="0" smtClean="0"/>
              <a:t>PUOLUSTUSVOIMAT</a:t>
            </a:r>
            <a:br>
              <a:rPr lang="fi-FI" altLang="fi-FI" sz="3600" dirty="0" smtClean="0"/>
            </a:br>
            <a:r>
              <a:rPr lang="fi-FI" altLang="fi-FI" sz="3600" dirty="0" smtClean="0"/>
              <a:t>Laatuseminaari 2017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0532DF-713E-4FD5-AE65-D347C0F9E34D}" type="datetime1">
              <a:rPr lang="fi-FI" smtClean="0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427747E-786C-43C8-9736-D842742665EA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  <p:sp>
        <p:nvSpPr>
          <p:cNvPr id="6" name="Title 5"/>
          <p:cNvSpPr txBox="1">
            <a:spLocks/>
          </p:cNvSpPr>
          <p:nvPr/>
        </p:nvSpPr>
        <p:spPr bwMode="auto">
          <a:xfrm>
            <a:off x="1204913" y="3789363"/>
            <a:ext cx="6985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anchor="b">
            <a:normAutofit fontScale="92500" lnSpcReduction="2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i-FI" altLang="fi-FI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PESUUNNOS</a:t>
            </a:r>
          </a:p>
          <a:p>
            <a:pPr>
              <a:defRPr/>
            </a:pPr>
            <a:r>
              <a:rPr lang="fi-FI" altLang="fi-FI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PELOGOS</a:t>
            </a:r>
          </a:p>
          <a:p>
            <a:pPr>
              <a:defRPr/>
            </a:pPr>
            <a:r>
              <a:rPr lang="fi-FI" altLang="fi-FI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14.-15.9.2017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Seminaarin tavoitteet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525963"/>
          </a:xfrm>
        </p:spPr>
        <p:txBody>
          <a:bodyPr/>
          <a:lstStyle/>
          <a:p>
            <a:r>
              <a:rPr lang="fi-FI" dirty="0" smtClean="0"/>
              <a:t>Torstai</a:t>
            </a:r>
          </a:p>
          <a:p>
            <a:pPr lvl="1"/>
            <a:r>
              <a:rPr lang="fi-FI" dirty="0" smtClean="0"/>
              <a:t>Standardoinnin tilannekatsaus</a:t>
            </a:r>
          </a:p>
          <a:p>
            <a:pPr lvl="1"/>
            <a:r>
              <a:rPr lang="fi-FI" dirty="0" smtClean="0"/>
              <a:t>Käyttöön saannista, käyttöönotosta sekä käytöstä</a:t>
            </a:r>
          </a:p>
          <a:p>
            <a:endParaRPr lang="fi-FI" dirty="0"/>
          </a:p>
          <a:p>
            <a:r>
              <a:rPr lang="fi-FI" dirty="0" smtClean="0"/>
              <a:t>Perjantai</a:t>
            </a:r>
          </a:p>
          <a:p>
            <a:pPr lvl="1"/>
            <a:r>
              <a:rPr lang="fi-FI" dirty="0"/>
              <a:t>U</a:t>
            </a:r>
            <a:r>
              <a:rPr lang="fi-FI" dirty="0" smtClean="0"/>
              <a:t>udet ja muuttuvat toimintatavat elinjaksonhallinnassa</a:t>
            </a:r>
          </a:p>
          <a:p>
            <a:pPr lvl="1"/>
            <a:r>
              <a:rPr lang="fi-FI" dirty="0" smtClean="0"/>
              <a:t>Ideointia ja ajatustenvaihtoa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307B3-8B2B-40F0-9A17-A97D572FD895}" type="datetime1">
              <a:rPr lang="fi-FI" smtClean="0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E0698C-493E-4A90-BD44-8807C6D7DB57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41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fi-FI" dirty="0" smtClean="0"/>
              <a:t>Ohjelma, torstai 14.9.2017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4929411"/>
          </a:xfrm>
        </p:spPr>
        <p:txBody>
          <a:bodyPr/>
          <a:lstStyle/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9.00-9.30	Kahvit ja ilmoittautuminen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9.30-9.45	Tilaisuuden avaus, PESUUNNOS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9.45-10.30	Standardien käyttöön saaminen, PESUUNNOS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10.30-10.45	Tauko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10.45-11.30	PV:n tulkinnat AQAP 2110 Ed D -julkaisusta, 	PELOGOS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11.30-12.30	LOUNAS (omakustanteinen)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12.30-13.00	Hybridi-standardit, METSTA 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13.00-13.30	Vastavuoroinen laadunvarmistus, PVLOGLE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13.30-14.00	KAHVIT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14.00-14.30	</a:t>
            </a:r>
            <a:r>
              <a:rPr lang="fi-FI" sz="2000" smtClean="0"/>
              <a:t>Iltapäivän yllätysesiintyjä</a:t>
            </a:r>
            <a:endParaRPr lang="fi-FI" sz="2000" dirty="0" smtClean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14.30-15.00	Laadun suunnittelu vaativassa alushankkeessa, RMC</a:t>
            </a:r>
            <a:endParaRPr lang="fi-FI" sz="2000" dirty="0" smtClean="0">
              <a:solidFill>
                <a:srgbClr val="FF0000"/>
              </a:solidFill>
            </a:endParaRP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15.00-15.45	</a:t>
            </a:r>
            <a:r>
              <a:rPr lang="fi-FI" sz="2000" dirty="0"/>
              <a:t>AQAP 2110 </a:t>
            </a:r>
            <a:r>
              <a:rPr lang="fi-FI" sz="2000" dirty="0" err="1"/>
              <a:t>ed</a:t>
            </a:r>
            <a:r>
              <a:rPr lang="fi-FI" sz="2000" dirty="0"/>
              <a:t> D implementointi – case </a:t>
            </a:r>
            <a:r>
              <a:rPr lang="fi-FI" sz="2000" dirty="0" err="1"/>
              <a:t>Millog</a:t>
            </a:r>
            <a:r>
              <a:rPr lang="fi-FI" sz="2000" dirty="0"/>
              <a:t>, </a:t>
            </a:r>
            <a:r>
              <a:rPr lang="fi-FI" sz="2000" dirty="0" err="1" smtClean="0"/>
              <a:t>Millog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15.45-16.00	Päätössanat, PESUUNNOS</a:t>
            </a:r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307B3-8B2B-40F0-9A17-A97D572FD895}" type="datetime1">
              <a:rPr lang="fi-FI" smtClean="0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E0698C-493E-4A90-BD44-8807C6D7DB57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10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fi-FI" dirty="0" smtClean="0"/>
              <a:t>Ohjelma, perjantai 15.9.2017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4929411"/>
          </a:xfrm>
        </p:spPr>
        <p:txBody>
          <a:bodyPr/>
          <a:lstStyle/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9.00-9.05	Avaus</a:t>
            </a:r>
            <a:r>
              <a:rPr lang="fi-FI" sz="2000" dirty="0"/>
              <a:t>, </a:t>
            </a:r>
            <a:r>
              <a:rPr lang="fi-FI" sz="2000" dirty="0" smtClean="0"/>
              <a:t>PEUUNNOS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9.05-9.45	Aloitetoiminta</a:t>
            </a:r>
            <a:r>
              <a:rPr lang="fi-FI" sz="2000" dirty="0"/>
              <a:t>, keksinnöt ja patentit, PESUUNNOS &amp; </a:t>
            </a:r>
            <a:r>
              <a:rPr lang="fi-FI" sz="2000" dirty="0" smtClean="0"/>
              <a:t>	PELOGOS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9.45-10.00	KAHVIT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10.00-10.45	 </a:t>
            </a:r>
            <a:r>
              <a:rPr lang="fi-FI" sz="2000" dirty="0"/>
              <a:t>Innovaatiot, PESUUNNOS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10.45-11.30	</a:t>
            </a:r>
            <a:r>
              <a:rPr lang="fi-FI" sz="2000" dirty="0" err="1" smtClean="0"/>
              <a:t>Elinjaksoauditointien</a:t>
            </a:r>
            <a:r>
              <a:rPr lang="fi-FI" sz="2000" dirty="0" smtClean="0"/>
              <a:t> </a:t>
            </a:r>
            <a:r>
              <a:rPr lang="fi-FI" sz="2000" dirty="0"/>
              <a:t>uusista käytännöistä, PELOGOS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/>
              <a:t>1</a:t>
            </a:r>
            <a:r>
              <a:rPr lang="fi-FI" sz="2000" dirty="0" smtClean="0"/>
              <a:t>1.30-12.30	LOUNAS (</a:t>
            </a:r>
            <a:r>
              <a:rPr lang="fi-FI" sz="2000" dirty="0" err="1" smtClean="0"/>
              <a:t>omakustanteinen</a:t>
            </a:r>
            <a:r>
              <a:rPr lang="fi-FI" sz="2000" dirty="0" smtClean="0"/>
              <a:t>)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12.30-13.15	Systeemisuunnittelun </a:t>
            </a:r>
            <a:r>
              <a:rPr lang="fi-FI" sz="2000" dirty="0"/>
              <a:t>menetelmät ja laatu, PVLOGLE</a:t>
            </a:r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13.15-13.30	KAHVIT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13.30-14.15	</a:t>
            </a:r>
            <a:r>
              <a:rPr lang="fi-FI" sz="2000" dirty="0"/>
              <a:t>Turvallisuusverkon tietojenkäsittely-ympäristöt ja </a:t>
            </a:r>
            <a:r>
              <a:rPr lang="fi-FI" sz="2000" dirty="0" smtClean="0"/>
              <a:t>	palvelukehitys</a:t>
            </a:r>
            <a:r>
              <a:rPr lang="fi-FI" sz="2000" dirty="0"/>
              <a:t>, </a:t>
            </a:r>
            <a:r>
              <a:rPr lang="fi-FI" sz="2000" dirty="0" err="1"/>
              <a:t>Valtori</a:t>
            </a:r>
            <a:endParaRPr lang="fi-FI" sz="2000" dirty="0"/>
          </a:p>
          <a:p>
            <a:pPr marL="0" indent="0">
              <a:buNone/>
              <a:tabLst>
                <a:tab pos="1800225" algn="l"/>
              </a:tabLst>
            </a:pPr>
            <a:r>
              <a:rPr lang="fi-FI" sz="2000" dirty="0" smtClean="0"/>
              <a:t>14.15-14.30	Päätössanat, PELOGOS</a:t>
            </a:r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8307B3-8B2B-40F0-9A17-A97D572FD895}" type="datetime1">
              <a:rPr lang="fi-FI" smtClean="0"/>
              <a:pPr>
                <a:defRPr/>
              </a:pPr>
              <a:t>17.10.2017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E0698C-493E-4A90-BD44-8807C6D7DB57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85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UOLUSTUSVOIMAT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8C0049"/>
      </a:accent1>
      <a:accent2>
        <a:srgbClr val="AE4D80"/>
      </a:accent2>
      <a:accent3>
        <a:srgbClr val="DDB2C8"/>
      </a:accent3>
      <a:accent4>
        <a:srgbClr val="EED9E4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9680</TotalTime>
  <Words>45</Words>
  <Application>Microsoft Office PowerPoint</Application>
  <PresentationFormat>Näytössä katseltava diaesitys (4:3)</PresentationFormat>
  <Paragraphs>46</Paragraphs>
  <Slides>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PUOLUSTUSVOIMAT Laatuseminaari 2017</vt:lpstr>
      <vt:lpstr>Seminaarin tavoitteet</vt:lpstr>
      <vt:lpstr>Ohjelma, torstai 14.9.2017</vt:lpstr>
      <vt:lpstr>Ohjelma, perjantai 15.9.2017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PESUUNNOS PV PE</dc:creator>
  <cp:lastModifiedBy>Heikkinen Oula PV PE</cp:lastModifiedBy>
  <cp:revision>175</cp:revision>
  <cp:lastPrinted>2016-12-15T07:47:56Z</cp:lastPrinted>
  <dcterms:created xsi:type="dcterms:W3CDTF">2014-10-24T09:34:52Z</dcterms:created>
  <dcterms:modified xsi:type="dcterms:W3CDTF">2017-10-17T08:16:22Z</dcterms:modified>
</cp:coreProperties>
</file>