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7" r:id="rId3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1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309D986-C3C0-419F-8C83-FC28EBB711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9977E0A-651C-4D54-BB98-E000FFD688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DA8FCC8-CBF5-4312-ADF1-76405AEA8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D89B9-EB80-42A9-8801-3012CE69A0B4}" type="datetimeFigureOut">
              <a:rPr lang="fi-FI" smtClean="0"/>
              <a:t>11.08.2023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318447F-C3A0-4C9C-88D1-122AE31A3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BCB9EFC-20BB-4E12-BC9B-211F32C7F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B577E-E038-4C84-A1A2-DBCEC5506EF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74855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FDD41C5-1226-40B8-BE32-308F66911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6A8882F6-42B3-4FF5-B785-BB1F455A22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F2EABD1-035E-4921-A764-B8B2D04E90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D89B9-EB80-42A9-8801-3012CE69A0B4}" type="datetimeFigureOut">
              <a:rPr lang="fi-FI" smtClean="0"/>
              <a:t>11.08.2023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0FA34A2-43AB-4911-BE64-D7E169BA3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95A4689-4A0F-47DD-8A02-164B703EE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B577E-E038-4C84-A1A2-DBCEC5506EF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37974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03093E2A-1919-4097-B915-DA5FF3CD54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B6F4C480-696E-4B70-A6BA-658462E957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D766471-D96E-49CF-8767-258134552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D89B9-EB80-42A9-8801-3012CE69A0B4}" type="datetimeFigureOut">
              <a:rPr lang="fi-FI" smtClean="0"/>
              <a:t>11.08.2023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9DD2C6C-15EB-4DD6-B4C9-34A70B191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F255CD9-5F0D-46C3-B3A9-66F4574DD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B577E-E038-4C84-A1A2-DBCEC5506EF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89269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7FC99B6-D20B-40BD-A076-C061D7BA06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00D23D6-DC56-4713-80B8-9E1CEE5CCF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D751B90-3884-4B44-B935-2B3B28D71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D89B9-EB80-42A9-8801-3012CE69A0B4}" type="datetimeFigureOut">
              <a:rPr lang="fi-FI" smtClean="0"/>
              <a:t>11.08.2023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C6941D5-B0CC-4EF8-8C2A-6DE7A2C4B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6CF3C82-0389-4D3E-AF28-BA9D19523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B577E-E038-4C84-A1A2-DBCEC5506EF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92255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8E922AD-2FEE-4AFC-AB63-9181D2D12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0DD02D6-823C-4484-9B7B-94E32BC82F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431B184-089C-496D-A738-50CFA56A5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D89B9-EB80-42A9-8801-3012CE69A0B4}" type="datetimeFigureOut">
              <a:rPr lang="fi-FI" smtClean="0"/>
              <a:t>11.08.2023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03FB28D-BDDC-482F-8431-D8F518325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2576E95-2E5C-47C8-A177-ED58C51E5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B577E-E038-4C84-A1A2-DBCEC5506EF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70549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8178470-F219-4C34-B732-BF8118544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2655F9B-3A06-4045-A94D-690ED4F246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91D35A36-3FD0-4FF1-B3E6-9BF6DF6BED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5B28EDE3-AC6E-4A33-9D72-9CB52EE5D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D89B9-EB80-42A9-8801-3012CE69A0B4}" type="datetimeFigureOut">
              <a:rPr lang="fi-FI" smtClean="0"/>
              <a:t>11.08.2023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9A2E43DA-409A-4958-B48C-56AC984ED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56F525AB-2B32-4D95-B4DA-AD7AA191E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B577E-E038-4C84-A1A2-DBCEC5506EF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80420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2FF045A-6192-45E5-95D2-2C60A75A5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1DABB17-7EA4-4C76-977E-0C58C80E51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94DEA478-017C-4719-B5CC-BC4BF8EE73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F759CD97-540E-46BB-9F86-36451FA880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CD4C3171-C306-49CF-A034-23F9C29C5F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505CFC2F-AED6-4269-B3E3-3FE0EFD2A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D89B9-EB80-42A9-8801-3012CE69A0B4}" type="datetimeFigureOut">
              <a:rPr lang="fi-FI" smtClean="0"/>
              <a:t>11.08.2023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3E01A566-87ED-4A9A-BDD0-2AFC4C242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EBF591F-D6DC-4CB1-84B2-FE3192B9F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B577E-E038-4C84-A1A2-DBCEC5506EF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11596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EACCB35-286B-4483-B383-ED6364D9E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DEE88A13-5B01-4374-B166-BE0E92705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D89B9-EB80-42A9-8801-3012CE69A0B4}" type="datetimeFigureOut">
              <a:rPr lang="fi-FI" smtClean="0"/>
              <a:t>11.08.2023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A010649-02A5-4710-AA0B-B216CF49B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D649D695-E73C-4E5F-8D18-BC759E4B3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B577E-E038-4C84-A1A2-DBCEC5506EF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9972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E1640DBE-B060-47F2-A988-01657958D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D89B9-EB80-42A9-8801-3012CE69A0B4}" type="datetimeFigureOut">
              <a:rPr lang="fi-FI" smtClean="0"/>
              <a:t>11.08.2023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EEE46FC1-00DB-4A4F-AA1F-0524972BD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E0178FD6-F599-4BB9-BF79-A745A726B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B577E-E038-4C84-A1A2-DBCEC5506EF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99606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5B4C034-A430-46CD-BA69-2D0263F37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38235AC-6AFC-4D41-9C53-DCED2C9ECA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77F49AC5-1545-433B-945F-2652D22159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5FA8DD1C-FEBD-4374-A512-06B2E3175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D89B9-EB80-42A9-8801-3012CE69A0B4}" type="datetimeFigureOut">
              <a:rPr lang="fi-FI" smtClean="0"/>
              <a:t>11.08.2023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2BBFE104-86C4-473C-8C9C-BEF07804A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E6ED3421-175E-4AB2-8CF1-9466F86B1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B577E-E038-4C84-A1A2-DBCEC5506EF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76210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AE6AD8A-F306-4095-9F19-6FFB6852B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451FAE3C-C494-418D-8E22-189E0C3509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DDE680BB-37B3-4715-A3A4-FFAEB08E75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03F90390-7C18-4123-B45D-D523C1A57E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D89B9-EB80-42A9-8801-3012CE69A0B4}" type="datetimeFigureOut">
              <a:rPr lang="fi-FI" smtClean="0"/>
              <a:t>11.08.2023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7E7BECC9-1543-4649-99A4-A1072C3D7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21872BB-87BD-46ED-8C26-394E169D9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B577E-E038-4C84-A1A2-DBCEC5506EF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862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9C977DE2-ACB7-4149-8B43-94848698A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8B02832-0523-4F69-B57B-578773AAEC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3EBBE99-8F30-40B7-95A2-1629620A49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ED89B9-EB80-42A9-8801-3012CE69A0B4}" type="datetimeFigureOut">
              <a:rPr lang="fi-FI" smtClean="0"/>
              <a:t>11.08.2023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97C14F1-EF71-42D1-B700-8E2B5407B7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5622F79-409D-4A4D-B7D6-71FBA9B0A9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7B577E-E038-4C84-A1A2-DBCEC5506EF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88181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3D7519B-CEF2-47DE-BB93-716259822A5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i-FI" sz="4800" dirty="0"/>
              <a:t>KAIPR Paikallispuolustusharjoitus 2/23 (VYÖTÄRÖ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28613E1-84A2-44C9-8F37-98B6E64F06B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/>
              <a:t>Hallintopäätöksen MT12534 </a:t>
            </a:r>
            <a:r>
              <a:rPr lang="fi-FI" dirty="0"/>
              <a:t>mukaiset harjoitusalueet</a:t>
            </a:r>
          </a:p>
          <a:p>
            <a:r>
              <a:rPr lang="fi-FI" dirty="0"/>
              <a:t>Liite 1</a:t>
            </a:r>
          </a:p>
        </p:txBody>
      </p:sp>
    </p:spTree>
    <p:extLst>
      <p:ext uri="{BB962C8B-B14F-4D97-AF65-F5344CB8AC3E}">
        <p14:creationId xmlns:p14="http://schemas.microsoft.com/office/powerpoint/2010/main" val="4055320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487" y="414337"/>
            <a:ext cx="10487025" cy="6029325"/>
          </a:xfrm>
          <a:prstGeom prst="rect">
            <a:avLst/>
          </a:prstGeom>
        </p:spPr>
      </p:pic>
      <p:sp>
        <p:nvSpPr>
          <p:cNvPr id="5" name="Puolivapaa piirto 4"/>
          <p:cNvSpPr/>
          <p:nvPr/>
        </p:nvSpPr>
        <p:spPr>
          <a:xfrm>
            <a:off x="2136709" y="444526"/>
            <a:ext cx="5766319" cy="4068147"/>
          </a:xfrm>
          <a:custGeom>
            <a:avLst/>
            <a:gdLst>
              <a:gd name="connsiteX0" fmla="*/ 0 w 5691673"/>
              <a:gd name="connsiteY0" fmla="*/ 4506686 h 4991878"/>
              <a:gd name="connsiteX1" fmla="*/ 0 w 5691673"/>
              <a:gd name="connsiteY1" fmla="*/ 0 h 4991878"/>
              <a:gd name="connsiteX2" fmla="*/ 5635689 w 5691673"/>
              <a:gd name="connsiteY2" fmla="*/ 74645 h 4991878"/>
              <a:gd name="connsiteX3" fmla="*/ 5691673 w 5691673"/>
              <a:gd name="connsiteY3" fmla="*/ 4991878 h 4991878"/>
              <a:gd name="connsiteX4" fmla="*/ 0 w 5691673"/>
              <a:gd name="connsiteY4" fmla="*/ 4506686 h 4991878"/>
              <a:gd name="connsiteX0" fmla="*/ 0 w 5691673"/>
              <a:gd name="connsiteY0" fmla="*/ 4506686 h 4991878"/>
              <a:gd name="connsiteX1" fmla="*/ 0 w 5691673"/>
              <a:gd name="connsiteY1" fmla="*/ 2224027 h 4991878"/>
              <a:gd name="connsiteX2" fmla="*/ 0 w 5691673"/>
              <a:gd name="connsiteY2" fmla="*/ 0 h 4991878"/>
              <a:gd name="connsiteX3" fmla="*/ 5635689 w 5691673"/>
              <a:gd name="connsiteY3" fmla="*/ 74645 h 4991878"/>
              <a:gd name="connsiteX4" fmla="*/ 5691673 w 5691673"/>
              <a:gd name="connsiteY4" fmla="*/ 4991878 h 4991878"/>
              <a:gd name="connsiteX5" fmla="*/ 0 w 5691673"/>
              <a:gd name="connsiteY5" fmla="*/ 4506686 h 4991878"/>
              <a:gd name="connsiteX0" fmla="*/ 123509 w 5815182"/>
              <a:gd name="connsiteY0" fmla="*/ 4506686 h 4991878"/>
              <a:gd name="connsiteX1" fmla="*/ 0 w 5815182"/>
              <a:gd name="connsiteY1" fmla="*/ 1365611 h 4991878"/>
              <a:gd name="connsiteX2" fmla="*/ 123509 w 5815182"/>
              <a:gd name="connsiteY2" fmla="*/ 0 h 4991878"/>
              <a:gd name="connsiteX3" fmla="*/ 5759198 w 5815182"/>
              <a:gd name="connsiteY3" fmla="*/ 74645 h 4991878"/>
              <a:gd name="connsiteX4" fmla="*/ 5815182 w 5815182"/>
              <a:gd name="connsiteY4" fmla="*/ 4991878 h 4991878"/>
              <a:gd name="connsiteX5" fmla="*/ 123509 w 5815182"/>
              <a:gd name="connsiteY5" fmla="*/ 4506686 h 4991878"/>
              <a:gd name="connsiteX0" fmla="*/ 123509 w 5815182"/>
              <a:gd name="connsiteY0" fmla="*/ 4516016 h 5001208"/>
              <a:gd name="connsiteX1" fmla="*/ 0 w 5815182"/>
              <a:gd name="connsiteY1" fmla="*/ 1374941 h 5001208"/>
              <a:gd name="connsiteX2" fmla="*/ 1276254 w 5815182"/>
              <a:gd name="connsiteY2" fmla="*/ 0 h 5001208"/>
              <a:gd name="connsiteX3" fmla="*/ 5759198 w 5815182"/>
              <a:gd name="connsiteY3" fmla="*/ 83975 h 5001208"/>
              <a:gd name="connsiteX4" fmla="*/ 5815182 w 5815182"/>
              <a:gd name="connsiteY4" fmla="*/ 5001208 h 5001208"/>
              <a:gd name="connsiteX5" fmla="*/ 123509 w 5815182"/>
              <a:gd name="connsiteY5" fmla="*/ 4516016 h 5001208"/>
              <a:gd name="connsiteX0" fmla="*/ 123509 w 5815182"/>
              <a:gd name="connsiteY0" fmla="*/ 4814596 h 5299788"/>
              <a:gd name="connsiteX1" fmla="*/ 0 w 5815182"/>
              <a:gd name="connsiteY1" fmla="*/ 1673521 h 5299788"/>
              <a:gd name="connsiteX2" fmla="*/ 1502687 w 5815182"/>
              <a:gd name="connsiteY2" fmla="*/ 0 h 5299788"/>
              <a:gd name="connsiteX3" fmla="*/ 5759198 w 5815182"/>
              <a:gd name="connsiteY3" fmla="*/ 382555 h 5299788"/>
              <a:gd name="connsiteX4" fmla="*/ 5815182 w 5815182"/>
              <a:gd name="connsiteY4" fmla="*/ 5299788 h 5299788"/>
              <a:gd name="connsiteX5" fmla="*/ 123509 w 5815182"/>
              <a:gd name="connsiteY5" fmla="*/ 4814596 h 5299788"/>
              <a:gd name="connsiteX0" fmla="*/ 123509 w 5815182"/>
              <a:gd name="connsiteY0" fmla="*/ 4814596 h 5299788"/>
              <a:gd name="connsiteX1" fmla="*/ 0 w 5815182"/>
              <a:gd name="connsiteY1" fmla="*/ 1673521 h 5299788"/>
              <a:gd name="connsiteX2" fmla="*/ 1502687 w 5815182"/>
              <a:gd name="connsiteY2" fmla="*/ 0 h 5299788"/>
              <a:gd name="connsiteX3" fmla="*/ 4246222 w 5815182"/>
              <a:gd name="connsiteY3" fmla="*/ 74645 h 5299788"/>
              <a:gd name="connsiteX4" fmla="*/ 5815182 w 5815182"/>
              <a:gd name="connsiteY4" fmla="*/ 5299788 h 5299788"/>
              <a:gd name="connsiteX5" fmla="*/ 123509 w 5815182"/>
              <a:gd name="connsiteY5" fmla="*/ 4814596 h 5299788"/>
              <a:gd name="connsiteX0" fmla="*/ 123509 w 5815182"/>
              <a:gd name="connsiteY0" fmla="*/ 4814596 h 5299788"/>
              <a:gd name="connsiteX1" fmla="*/ 0 w 5815182"/>
              <a:gd name="connsiteY1" fmla="*/ 1673521 h 5299788"/>
              <a:gd name="connsiteX2" fmla="*/ 1502687 w 5815182"/>
              <a:gd name="connsiteY2" fmla="*/ 0 h 5299788"/>
              <a:gd name="connsiteX3" fmla="*/ 4246222 w 5815182"/>
              <a:gd name="connsiteY3" fmla="*/ 74645 h 5299788"/>
              <a:gd name="connsiteX4" fmla="*/ 4857993 w 5815182"/>
              <a:gd name="connsiteY4" fmla="*/ 2056076 h 5299788"/>
              <a:gd name="connsiteX5" fmla="*/ 5815182 w 5815182"/>
              <a:gd name="connsiteY5" fmla="*/ 5299788 h 5299788"/>
              <a:gd name="connsiteX6" fmla="*/ 123509 w 5815182"/>
              <a:gd name="connsiteY6" fmla="*/ 4814596 h 5299788"/>
              <a:gd name="connsiteX0" fmla="*/ 123509 w 5815182"/>
              <a:gd name="connsiteY0" fmla="*/ 4814596 h 5299788"/>
              <a:gd name="connsiteX1" fmla="*/ 0 w 5815182"/>
              <a:gd name="connsiteY1" fmla="*/ 1673521 h 5299788"/>
              <a:gd name="connsiteX2" fmla="*/ 1502687 w 5815182"/>
              <a:gd name="connsiteY2" fmla="*/ 0 h 5299788"/>
              <a:gd name="connsiteX3" fmla="*/ 4246222 w 5815182"/>
              <a:gd name="connsiteY3" fmla="*/ 74645 h 5299788"/>
              <a:gd name="connsiteX4" fmla="*/ 5671090 w 5815182"/>
              <a:gd name="connsiteY4" fmla="*/ 1738835 h 5299788"/>
              <a:gd name="connsiteX5" fmla="*/ 5815182 w 5815182"/>
              <a:gd name="connsiteY5" fmla="*/ 5299788 h 5299788"/>
              <a:gd name="connsiteX6" fmla="*/ 123509 w 5815182"/>
              <a:gd name="connsiteY6" fmla="*/ 4814596 h 5299788"/>
              <a:gd name="connsiteX0" fmla="*/ 123509 w 5671090"/>
              <a:gd name="connsiteY0" fmla="*/ 4814596 h 4861249"/>
              <a:gd name="connsiteX1" fmla="*/ 0 w 5671090"/>
              <a:gd name="connsiteY1" fmla="*/ 1673521 h 4861249"/>
              <a:gd name="connsiteX2" fmla="*/ 1502687 w 5671090"/>
              <a:gd name="connsiteY2" fmla="*/ 0 h 4861249"/>
              <a:gd name="connsiteX3" fmla="*/ 4246222 w 5671090"/>
              <a:gd name="connsiteY3" fmla="*/ 74645 h 4861249"/>
              <a:gd name="connsiteX4" fmla="*/ 5671090 w 5671090"/>
              <a:gd name="connsiteY4" fmla="*/ 1738835 h 4861249"/>
              <a:gd name="connsiteX5" fmla="*/ 5063840 w 5671090"/>
              <a:gd name="connsiteY5" fmla="*/ 4861249 h 4861249"/>
              <a:gd name="connsiteX6" fmla="*/ 123509 w 5671090"/>
              <a:gd name="connsiteY6" fmla="*/ 4814596 h 4861249"/>
              <a:gd name="connsiteX0" fmla="*/ 123509 w 5671090"/>
              <a:gd name="connsiteY0" fmla="*/ 4814596 h 4814596"/>
              <a:gd name="connsiteX1" fmla="*/ 0 w 5671090"/>
              <a:gd name="connsiteY1" fmla="*/ 1673521 h 4814596"/>
              <a:gd name="connsiteX2" fmla="*/ 1502687 w 5671090"/>
              <a:gd name="connsiteY2" fmla="*/ 0 h 4814596"/>
              <a:gd name="connsiteX3" fmla="*/ 4246222 w 5671090"/>
              <a:gd name="connsiteY3" fmla="*/ 74645 h 4814596"/>
              <a:gd name="connsiteX4" fmla="*/ 5671090 w 5671090"/>
              <a:gd name="connsiteY4" fmla="*/ 1738835 h 4814596"/>
              <a:gd name="connsiteX5" fmla="*/ 4703607 w 5671090"/>
              <a:gd name="connsiteY5" fmla="*/ 3536302 h 4814596"/>
              <a:gd name="connsiteX6" fmla="*/ 123509 w 5671090"/>
              <a:gd name="connsiteY6" fmla="*/ 4814596 h 4814596"/>
              <a:gd name="connsiteX0" fmla="*/ 1101284 w 5671090"/>
              <a:gd name="connsiteY0" fmla="*/ 4068147 h 4068147"/>
              <a:gd name="connsiteX1" fmla="*/ 0 w 5671090"/>
              <a:gd name="connsiteY1" fmla="*/ 1673521 h 4068147"/>
              <a:gd name="connsiteX2" fmla="*/ 1502687 w 5671090"/>
              <a:gd name="connsiteY2" fmla="*/ 0 h 4068147"/>
              <a:gd name="connsiteX3" fmla="*/ 4246222 w 5671090"/>
              <a:gd name="connsiteY3" fmla="*/ 74645 h 4068147"/>
              <a:gd name="connsiteX4" fmla="*/ 5671090 w 5671090"/>
              <a:gd name="connsiteY4" fmla="*/ 1738835 h 4068147"/>
              <a:gd name="connsiteX5" fmla="*/ 4703607 w 5671090"/>
              <a:gd name="connsiteY5" fmla="*/ 3536302 h 4068147"/>
              <a:gd name="connsiteX6" fmla="*/ 1101284 w 5671090"/>
              <a:gd name="connsiteY6" fmla="*/ 4068147 h 4068147"/>
              <a:gd name="connsiteX0" fmla="*/ 1101284 w 5671090"/>
              <a:gd name="connsiteY0" fmla="*/ 4068147 h 4068147"/>
              <a:gd name="connsiteX1" fmla="*/ 514618 w 5671090"/>
              <a:gd name="connsiteY1" fmla="*/ 2811858 h 4068147"/>
              <a:gd name="connsiteX2" fmla="*/ 0 w 5671090"/>
              <a:gd name="connsiteY2" fmla="*/ 1673521 h 4068147"/>
              <a:gd name="connsiteX3" fmla="*/ 1502687 w 5671090"/>
              <a:gd name="connsiteY3" fmla="*/ 0 h 4068147"/>
              <a:gd name="connsiteX4" fmla="*/ 4246222 w 5671090"/>
              <a:gd name="connsiteY4" fmla="*/ 74645 h 4068147"/>
              <a:gd name="connsiteX5" fmla="*/ 5671090 w 5671090"/>
              <a:gd name="connsiteY5" fmla="*/ 1738835 h 4068147"/>
              <a:gd name="connsiteX6" fmla="*/ 4703607 w 5671090"/>
              <a:gd name="connsiteY6" fmla="*/ 3536302 h 4068147"/>
              <a:gd name="connsiteX7" fmla="*/ 1101284 w 5671090"/>
              <a:gd name="connsiteY7" fmla="*/ 4068147 h 4068147"/>
              <a:gd name="connsiteX0" fmla="*/ 1790872 w 6360678"/>
              <a:gd name="connsiteY0" fmla="*/ 4068147 h 4068147"/>
              <a:gd name="connsiteX1" fmla="*/ 0 w 6360678"/>
              <a:gd name="connsiteY1" fmla="*/ 3250396 h 4068147"/>
              <a:gd name="connsiteX2" fmla="*/ 689588 w 6360678"/>
              <a:gd name="connsiteY2" fmla="*/ 1673521 h 4068147"/>
              <a:gd name="connsiteX3" fmla="*/ 2192275 w 6360678"/>
              <a:gd name="connsiteY3" fmla="*/ 0 h 4068147"/>
              <a:gd name="connsiteX4" fmla="*/ 4935810 w 6360678"/>
              <a:gd name="connsiteY4" fmla="*/ 74645 h 4068147"/>
              <a:gd name="connsiteX5" fmla="*/ 6360678 w 6360678"/>
              <a:gd name="connsiteY5" fmla="*/ 1738835 h 4068147"/>
              <a:gd name="connsiteX6" fmla="*/ 5393195 w 6360678"/>
              <a:gd name="connsiteY6" fmla="*/ 3536302 h 4068147"/>
              <a:gd name="connsiteX7" fmla="*/ 1790872 w 6360678"/>
              <a:gd name="connsiteY7" fmla="*/ 4068147 h 4068147"/>
              <a:gd name="connsiteX0" fmla="*/ 1790872 w 6360678"/>
              <a:gd name="connsiteY0" fmla="*/ 4068147 h 4068147"/>
              <a:gd name="connsiteX1" fmla="*/ 0 w 6360678"/>
              <a:gd name="connsiteY1" fmla="*/ 3250396 h 4068147"/>
              <a:gd name="connsiteX2" fmla="*/ 391110 w 6360678"/>
              <a:gd name="connsiteY2" fmla="*/ 1813480 h 4068147"/>
              <a:gd name="connsiteX3" fmla="*/ 2192275 w 6360678"/>
              <a:gd name="connsiteY3" fmla="*/ 0 h 4068147"/>
              <a:gd name="connsiteX4" fmla="*/ 4935810 w 6360678"/>
              <a:gd name="connsiteY4" fmla="*/ 74645 h 4068147"/>
              <a:gd name="connsiteX5" fmla="*/ 6360678 w 6360678"/>
              <a:gd name="connsiteY5" fmla="*/ 1738835 h 4068147"/>
              <a:gd name="connsiteX6" fmla="*/ 5393195 w 6360678"/>
              <a:gd name="connsiteY6" fmla="*/ 3536302 h 4068147"/>
              <a:gd name="connsiteX7" fmla="*/ 1790872 w 6360678"/>
              <a:gd name="connsiteY7" fmla="*/ 4068147 h 4068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60678" h="4068147">
                <a:moveTo>
                  <a:pt x="1790872" y="4068147"/>
                </a:moveTo>
                <a:lnTo>
                  <a:pt x="0" y="3250396"/>
                </a:lnTo>
                <a:lnTo>
                  <a:pt x="391110" y="1813480"/>
                </a:lnTo>
                <a:lnTo>
                  <a:pt x="2192275" y="0"/>
                </a:lnTo>
                <a:lnTo>
                  <a:pt x="4935810" y="74645"/>
                </a:lnTo>
                <a:lnTo>
                  <a:pt x="6360678" y="1738835"/>
                </a:lnTo>
                <a:lnTo>
                  <a:pt x="5393195" y="3536302"/>
                </a:lnTo>
                <a:lnTo>
                  <a:pt x="1790872" y="4068147"/>
                </a:lnTo>
                <a:close/>
              </a:path>
            </a:pathLst>
          </a:custGeom>
          <a:solidFill>
            <a:srgbClr val="FF0000">
              <a:alpha val="28000"/>
            </a:srgb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921127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1540</TotalTime>
  <Words>11</Words>
  <Application>Microsoft Office PowerPoint</Application>
  <PresentationFormat>Laajakuva</PresentationFormat>
  <Paragraphs>3</Paragraphs>
  <Slides>2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Office-teema</vt:lpstr>
      <vt:lpstr>KAIPR Paikallispuolustusharjoitus 2/23 (VYÖTÄRÖ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Hautaniemi Toni PV LAPLSTO</dc:creator>
  <cp:lastModifiedBy>Hakkarainen Riitta H PV KAIPR</cp:lastModifiedBy>
  <cp:revision>38</cp:revision>
  <dcterms:created xsi:type="dcterms:W3CDTF">2021-11-19T06:58:15Z</dcterms:created>
  <dcterms:modified xsi:type="dcterms:W3CDTF">2023-08-11T07:58:13Z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ignatures3">
    <vt:lpwstr>Allekirjoitus 3</vt:lpwstr>
  </property>
  <property fmtid="{D5CDD505-2E9C-101B-9397-08002B2CF9AE}" pid="3" name="CaseIDLong">
    <vt:lpwstr/>
  </property>
  <property fmtid="{D5CDD505-2E9C-101B-9397-08002B2CF9AE}" pid="4" name="DocCardId">
    <vt:lpwstr>MT12534</vt:lpwstr>
  </property>
  <property fmtid="{D5CDD505-2E9C-101B-9397-08002B2CF9AE}" pid="5" name="DocRecCompany">
    <vt:lpwstr/>
  </property>
  <property fmtid="{D5CDD505-2E9C-101B-9397-08002B2CF9AE}" pid="6" name="DocRecCountry">
    <vt:lpwstr/>
  </property>
  <property fmtid="{D5CDD505-2E9C-101B-9397-08002B2CF9AE}" pid="7" name="DocRecDepartment">
    <vt:lpwstr/>
  </property>
  <property fmtid="{D5CDD505-2E9C-101B-9397-08002B2CF9AE}" pid="8" name="DocRecForInfo">
    <vt:lpwstr/>
  </property>
  <property fmtid="{D5CDD505-2E9C-101B-9397-08002B2CF9AE}" pid="9" name="DocRecInDelivery">
    <vt:lpwstr/>
  </property>
  <property fmtid="{D5CDD505-2E9C-101B-9397-08002B2CF9AE}" pid="10" name="DocRecPersonFN">
    <vt:lpwstr/>
  </property>
  <property fmtid="{D5CDD505-2E9C-101B-9397-08002B2CF9AE}" pid="11" name="DocRecPersonLN">
    <vt:lpwstr/>
  </property>
  <property fmtid="{D5CDD505-2E9C-101B-9397-08002B2CF9AE}" pid="12" name="DocRecPersonFNLN">
    <vt:lpwstr/>
  </property>
  <property fmtid="{D5CDD505-2E9C-101B-9397-08002B2CF9AE}" pid="13" name="DocRecPostalAddress">
    <vt:lpwstr/>
  </property>
  <property fmtid="{D5CDD505-2E9C-101B-9397-08002B2CF9AE}" pid="14" name="DocRecPostalCode">
    <vt:lpwstr/>
  </property>
  <property fmtid="{D5CDD505-2E9C-101B-9397-08002B2CF9AE}" pid="15" name="DocRecPostalRegion">
    <vt:lpwstr/>
  </property>
  <property fmtid="{D5CDD505-2E9C-101B-9397-08002B2CF9AE}" pid="16" name="DocSendCompany">
    <vt:lpwstr>Kainuun prikaati</vt:lpwstr>
  </property>
  <property fmtid="{D5CDD505-2E9C-101B-9397-08002B2CF9AE}" pid="17" name="DocSendCompanyCity">
    <vt:lpwstr>KAJAANI</vt:lpwstr>
  </property>
  <property fmtid="{D5CDD505-2E9C-101B-9397-08002B2CF9AE}" pid="18" name="DocSendCompFax">
    <vt:lpwstr>0299 451940</vt:lpwstr>
  </property>
  <property fmtid="{D5CDD505-2E9C-101B-9397-08002B2CF9AE}" pid="19" name="DocSendCompPhone">
    <vt:lpwstr>0299 800</vt:lpwstr>
  </property>
  <property fmtid="{D5CDD505-2E9C-101B-9397-08002B2CF9AE}" pid="20" name="DocSendDepartment">
    <vt:lpwstr>Esikunta</vt:lpwstr>
  </property>
  <property fmtid="{D5CDD505-2E9C-101B-9397-08002B2CF9AE}" pid="21" name="DocSendPersonFN">
    <vt:lpwstr/>
  </property>
  <property fmtid="{D5CDD505-2E9C-101B-9397-08002B2CF9AE}" pid="22" name="DocSendPersonLN">
    <vt:lpwstr>KAIPR E</vt:lpwstr>
  </property>
  <property fmtid="{D5CDD505-2E9C-101B-9397-08002B2CF9AE}" pid="23" name="DocSendPersonFNLN">
    <vt:lpwstr>KAIPR E</vt:lpwstr>
  </property>
  <property fmtid="{D5CDD505-2E9C-101B-9397-08002B2CF9AE}" pid="24" name="DocSendPostalAddress">
    <vt:lpwstr>PL 610</vt:lpwstr>
  </property>
  <property fmtid="{D5CDD505-2E9C-101B-9397-08002B2CF9AE}" pid="25" name="DocSendPostalCode">
    <vt:lpwstr>87101</vt:lpwstr>
  </property>
  <property fmtid="{D5CDD505-2E9C-101B-9397-08002B2CF9AE}" pid="26" name="DocSendPostalRegion">
    <vt:lpwstr>KAJAANI</vt:lpwstr>
  </property>
  <property fmtid="{D5CDD505-2E9C-101B-9397-08002B2CF9AE}" pid="27" name="DocType">
    <vt:lpwstr>Päätös</vt:lpwstr>
  </property>
  <property fmtid="{D5CDD505-2E9C-101B-9397-08002B2CF9AE}" pid="28" name="Law">
    <vt:lpwstr/>
  </property>
  <property fmtid="{D5CDD505-2E9C-101B-9397-08002B2CF9AE}" pid="29" name="PrivacyClass">
    <vt:lpwstr/>
  </property>
  <property fmtid="{D5CDD505-2E9C-101B-9397-08002B2CF9AE}" pid="30" name="PrivacyClassification">
    <vt:lpwstr/>
  </property>
  <property fmtid="{D5CDD505-2E9C-101B-9397-08002B2CF9AE}" pid="31" name="NormiLaatijaLyhenne">
    <vt:lpwstr>KAIPR</vt:lpwstr>
  </property>
  <property fmtid="{D5CDD505-2E9C-101B-9397-08002B2CF9AE}" pid="32" name="NormiLaatijaSL">
    <vt:lpwstr/>
  </property>
  <property fmtid="{D5CDD505-2E9C-101B-9397-08002B2CF9AE}" pid="33" name="DocTitle">
    <vt:lpwstr>KIINTEISTÖJEN TILAPÄINEN KÄYTTÄMINEN PUOLUSTUSVOIMIEN SOTILAALLISEEN HARJOITUSTOIMINTAAN SEKÄ LIIKKUMISEN RAJOITTAMINEN HARJOITUSKÄYTTÖÖN OTETUILLA ALUEILLA KAINUUN PRIKAATIN PAPU 223 -HARJOITUKSESSA KUUSAMOSSA</vt:lpwstr>
  </property>
  <property fmtid="{D5CDD505-2E9C-101B-9397-08002B2CF9AE}" pid="34" name="DocRecInDelivery¤0">
    <vt:lpwstr>Kuusamon kaupunki</vt:lpwstr>
  </property>
  <property fmtid="{D5CDD505-2E9C-101B-9397-08002B2CF9AE}" pid="35" name="DocRecInDelivery¤1">
    <vt:lpwstr>MAAVE HENKOS oikeudellinen sektori</vt:lpwstr>
  </property>
  <property fmtid="{D5CDD505-2E9C-101B-9397-08002B2CF9AE}" pid="36" name="DocRecInDelivery¤2">
    <vt:lpwstr>Satu Hujanen, Kainuun prikaati Esikunta</vt:lpwstr>
  </property>
  <property fmtid="{D5CDD505-2E9C-101B-9397-08002B2CF9AE}" pid="37" name="DocRecInDelivery¤3">
    <vt:lpwstr>KAIPR E hos henkilöstö</vt:lpwstr>
  </property>
  <property fmtid="{D5CDD505-2E9C-101B-9397-08002B2CF9AE}" pid="38" name="DocRecForInfo¤0">
    <vt:lpwstr>Poliisi Oulun poliisilaitos</vt:lpwstr>
  </property>
  <property fmtid="{D5CDD505-2E9C-101B-9397-08002B2CF9AE}" pid="39" name="DocRecForInfo¤1">
    <vt:lpwstr>Aluehallintovirasto Pohjois-Suomi</vt:lpwstr>
  </property>
  <property fmtid="{D5CDD505-2E9C-101B-9397-08002B2CF9AE}" pid="40" name="DocRecForInfo¤2">
    <vt:lpwstr>ILMAVE</vt:lpwstr>
  </property>
  <property fmtid="{D5CDD505-2E9C-101B-9397-08002B2CF9AE}" pid="41" name="DocRecForInfo¤3">
    <vt:lpwstr>MAAVE</vt:lpwstr>
  </property>
  <property fmtid="{D5CDD505-2E9C-101B-9397-08002B2CF9AE}" pid="42" name="DocRecInDelivery¤4">
    <vt:lpwstr>Kainuun rajavartiosto Esikunta</vt:lpwstr>
  </property>
  <property fmtid="{D5CDD505-2E9C-101B-9397-08002B2CF9AE}" pid="43" name="DocRecInDelivery¤5">
    <vt:lpwstr>Lapin Rajavartiosto Esikunta</vt:lpwstr>
  </property>
  <property fmtid="{D5CDD505-2E9C-101B-9397-08002B2CF9AE}" pid="44" name="DocRecInDelivery¤6">
    <vt:lpwstr>JPR</vt:lpwstr>
  </property>
  <property fmtid="{D5CDD505-2E9C-101B-9397-08002B2CF9AE}" pid="45" name="DocRecInDelivery¤7">
    <vt:lpwstr>KAIPR</vt:lpwstr>
  </property>
</Properties>
</file>