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D616AC-F4FD-4142-A9AE-CD962FE1B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96B0DA-D8B8-4A44-B416-D16030A8A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5C7AAE-DAD3-4421-A07E-097488B3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6A1B1D-51B8-48FC-AC8B-89D93436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151E3B-7072-48CA-9CD5-E96F2FE6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0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4A997-5410-41B8-BDD8-72927DE2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9979F5-FB09-4109-9AF9-941C13318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D9297B-6A14-4117-9E2E-1A829B49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89E8C-08A1-4906-A3B5-EE779CEF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1B2570-4C44-473C-916F-BAEDFCEB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00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DF07C69-F5E1-42C1-82BC-6D2B3F34A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DE2D84-DECD-4EB9-9AE2-ECB429FF6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20505D-3D1F-4CA0-B283-C4876424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F49959-E792-48D5-9C64-A9EE876F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963428-F7B3-4CD6-9122-FE98DA1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10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92001C-1F6F-4DEA-B24E-EAD7CBF6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A014E-38BF-4125-8112-AE2A58E4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4E807B-F0F8-403D-BF05-284F29E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12CD33-69BD-4596-B3CB-888C880C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390A8E-0AE7-415A-A023-30C7F4F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49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BFB41-97B2-437B-80D6-34B69D6E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10F8F6-BFE9-45EC-8972-7FFD98FBB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64F15-3339-43D4-A582-6DA37C27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7AA8C3-9D38-4EB9-AE2B-4CB2806D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D8BCC5-145E-4D6D-96FB-51017E97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22ACC5-85B8-4F58-B279-65CF2D23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CE2BF6-34F9-45BE-8CBC-1B3FFE1C0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E78378-3E83-4497-AA89-DBBFB4633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C8D1E8-DC4F-453D-9C00-155D2B5E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0768CB-C956-424F-B7CF-C7978BBB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C862C4-CB73-4E17-AAA4-A763F65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08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69E79-C910-4E42-A3E6-E30D45CE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4DFC12-77E6-404A-B94F-6AEE22023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9B900B-C5EB-4B72-B1C8-637E1874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8683CE0-458B-4267-996D-952672934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6B86D6-E967-45D6-A972-D17BE8405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5FCE01-1861-4CF3-97DF-B27C86CB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24346AC-40A4-40F6-A665-ECEA4BD1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DF44EF-31E3-4430-A08A-D186FC87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7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74253-ABE7-41A1-AAB7-1B838FD4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B3AE3F-65B5-40A3-99E0-929CB147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DAB78D-061B-4E0F-B0F0-1BBE08DD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DBE9CC-EA40-40D8-8A4A-9686C120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4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85C673-AAFB-4808-953D-135B6619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F614AA5-BC51-4FE0-A7E5-11615C89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60BA30-2D6E-48F5-8A6D-1E875AFD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60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7AC408-2762-40BE-8CB9-552DCD49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1AC0BD-B941-42D0-90B9-12ED33FCB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49AE00B-80A1-4105-8537-4994B160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CAE10C-9347-4266-9DE9-FBC4A9DC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176D20-1BB3-4228-B67F-547C02D0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9DFB9C-4F33-4134-9844-56C12675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0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3AF804-9593-4A0E-B2EF-2B9E373E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851023E-3D60-4DEA-AE95-3A9F873CF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635659-EDC6-4855-8BF7-B787F2FA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686C6D-29B0-4E23-B556-006320EE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F47FAC-34FF-45B7-9C33-FE617529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3634CFB-DA7D-429C-9687-2A23115D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15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6ADC2C-1905-4062-9763-3EA3750E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CD3235-86CA-43F5-B9CC-84E6098F1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58F4CD-CB11-47DB-A568-6ABB01EF1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DABA-DCAE-4310-A6A7-961C3A2C39F8}" type="datetimeFigureOut">
              <a:rPr lang="fi-FI" smtClean="0"/>
              <a:t>31.07.2024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422D80-83E7-4D3C-9EF5-FDB11CB03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435D74-1603-4087-BAF1-D66FE00E7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3CC4-2558-40BB-BF73-A1C6FAFAF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3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88C214C-7924-4658-8E77-26EF825C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01" y="286897"/>
            <a:ext cx="9933797" cy="6284206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B313C490-1F8B-41B0-A192-0C30A327E049}"/>
              </a:ext>
            </a:extLst>
          </p:cNvPr>
          <p:cNvCxnSpPr>
            <a:cxnSpLocks/>
          </p:cNvCxnSpPr>
          <p:nvPr/>
        </p:nvCxnSpPr>
        <p:spPr>
          <a:xfrm flipH="1">
            <a:off x="2057402" y="1888067"/>
            <a:ext cx="711198" cy="4683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7374AD4-7E4B-49D9-8731-65D08B504561}"/>
              </a:ext>
            </a:extLst>
          </p:cNvPr>
          <p:cNvCxnSpPr>
            <a:cxnSpLocks/>
          </p:cNvCxnSpPr>
          <p:nvPr/>
        </p:nvCxnSpPr>
        <p:spPr>
          <a:xfrm>
            <a:off x="2057400" y="6571103"/>
            <a:ext cx="577426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59005FD3-5EFA-4DE6-9031-DDE546FC3C55}"/>
              </a:ext>
            </a:extLst>
          </p:cNvPr>
          <p:cNvCxnSpPr>
            <a:cxnSpLocks/>
          </p:cNvCxnSpPr>
          <p:nvPr/>
        </p:nvCxnSpPr>
        <p:spPr>
          <a:xfrm flipH="1">
            <a:off x="2768601" y="1303867"/>
            <a:ext cx="4580468" cy="58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E01EA8A7-0BB3-4056-AE41-6E87FE13D911}"/>
              </a:ext>
            </a:extLst>
          </p:cNvPr>
          <p:cNvCxnSpPr>
            <a:cxnSpLocks/>
          </p:cNvCxnSpPr>
          <p:nvPr/>
        </p:nvCxnSpPr>
        <p:spPr>
          <a:xfrm flipH="1" flipV="1">
            <a:off x="7334781" y="2760134"/>
            <a:ext cx="594780" cy="160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51CE8A67-B2B5-4864-B2D4-8378B63BCE63}"/>
              </a:ext>
            </a:extLst>
          </p:cNvPr>
          <p:cNvCxnSpPr>
            <a:cxnSpLocks/>
          </p:cNvCxnSpPr>
          <p:nvPr/>
        </p:nvCxnSpPr>
        <p:spPr>
          <a:xfrm flipV="1">
            <a:off x="7831667" y="2921000"/>
            <a:ext cx="76200" cy="1016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1BF1ED3-FB1D-4E35-B720-0127D620A3C6}"/>
              </a:ext>
            </a:extLst>
          </p:cNvPr>
          <p:cNvCxnSpPr>
            <a:cxnSpLocks/>
          </p:cNvCxnSpPr>
          <p:nvPr/>
        </p:nvCxnSpPr>
        <p:spPr>
          <a:xfrm flipV="1">
            <a:off x="7831667" y="3937002"/>
            <a:ext cx="0" cy="263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C9695C44-6BD7-4F8D-BCC7-74059D5697F1}"/>
              </a:ext>
            </a:extLst>
          </p:cNvPr>
          <p:cNvCxnSpPr>
            <a:cxnSpLocks/>
          </p:cNvCxnSpPr>
          <p:nvPr/>
        </p:nvCxnSpPr>
        <p:spPr>
          <a:xfrm flipV="1">
            <a:off x="7349069" y="1303868"/>
            <a:ext cx="0" cy="1456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orakulmio 1">
            <a:extLst>
              <a:ext uri="{FF2B5EF4-FFF2-40B4-BE49-F238E27FC236}">
                <a16:creationId xmlns:a16="http://schemas.microsoft.com/office/drawing/2014/main" id="{C9521A66-B6AC-431D-9556-AFA408B8345B}"/>
              </a:ext>
            </a:extLst>
          </p:cNvPr>
          <p:cNvSpPr/>
          <p:nvPr/>
        </p:nvSpPr>
        <p:spPr>
          <a:xfrm>
            <a:off x="374073" y="145473"/>
            <a:ext cx="3429000" cy="9351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LIITE 1: HARJOITUSALUE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KAIPR ak. MU15667</a:t>
            </a:r>
          </a:p>
        </p:txBody>
      </p:sp>
    </p:spTree>
    <p:extLst>
      <p:ext uri="{BB962C8B-B14F-4D97-AF65-F5344CB8AC3E}">
        <p14:creationId xmlns:p14="http://schemas.microsoft.com/office/powerpoint/2010/main" val="2238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PAIKP KH 3</dc:title>
  <dc:creator>Kettunen Matti PV MAAVE</dc:creator>
  <cp:lastModifiedBy>Kettunen Matti PV MAAVE</cp:lastModifiedBy>
  <cp:revision>13</cp:revision>
  <dcterms:created xsi:type="dcterms:W3CDTF">2024-07-29T09:34:01Z</dcterms:created>
  <dcterms:modified xsi:type="dcterms:W3CDTF">2024-07-31T06:20:04Z</dcterms:modified>
</cp:coreProperties>
</file>