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782" r:id="rId2"/>
    <p:sldId id="783" r:id="rId3"/>
  </p:sldIdLst>
  <p:sldSz cx="9144000" cy="6858000" type="screen4x3"/>
  <p:notesSz cx="6858000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ukkainen Timo PV KARPR" initials="LTPK" lastIdx="1" clrIdx="0">
    <p:extLst>
      <p:ext uri="{19B8F6BF-5375-455C-9EA6-DF929625EA0E}">
        <p15:presenceInfo xmlns:p15="http://schemas.microsoft.com/office/powerpoint/2012/main" userId="Luukkainen Timo PV KARP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49"/>
    <a:srgbClr val="9DC5A3"/>
    <a:srgbClr val="4D9580"/>
    <a:srgbClr val="00684A"/>
    <a:srgbClr val="E8F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92883" autoAdjust="0"/>
  </p:normalViewPr>
  <p:slideViewPr>
    <p:cSldViewPr>
      <p:cViewPr varScale="1">
        <p:scale>
          <a:sx n="107" d="100"/>
          <a:sy n="107" d="100"/>
        </p:scale>
        <p:origin x="14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3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1814"/>
    </p:cViewPr>
  </p:sorterViewPr>
  <p:notesViewPr>
    <p:cSldViewPr>
      <p:cViewPr varScale="1">
        <p:scale>
          <a:sx n="52" d="100"/>
          <a:sy n="52" d="100"/>
        </p:scale>
        <p:origin x="2952" y="66"/>
      </p:cViewPr>
      <p:guideLst>
        <p:guide orient="horz" pos="31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BD4022-50AB-48FE-BE2F-FD7B1C08B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6EC19-0F46-4D24-96A0-A9D8086A9F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966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733F25-35FB-440E-B0FF-6AFDD850CB26}" type="datetimeFigureOut">
              <a:rPr lang="fi-FI"/>
              <a:pPr>
                <a:defRPr/>
              </a:pPr>
              <a:t>17.06.2024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61543-CE18-4507-8BB2-56DD0E79EE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764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A9-EF3A-4622-BD25-42752EC642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966" y="9427764"/>
            <a:ext cx="2972439" cy="497286"/>
          </a:xfrm>
          <a:prstGeom prst="rect">
            <a:avLst/>
          </a:prstGeom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5A930A-0B89-479A-B36A-D286EA5D6AD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F036E3-967A-4FD3-AD0C-B005B72EAF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E1114-41D4-40E9-BB42-646C09FCFF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3966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A0FB78-4DCA-4874-AEE0-F2C4DB882870}" type="datetimeFigureOut">
              <a:rPr lang="fi-FI"/>
              <a:pPr>
                <a:defRPr/>
              </a:pPr>
              <a:t>17.06.2024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60F544-ACF5-4259-8EA8-BE0D8FA05B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AB2FB86-F11A-457E-AC16-CFF64BD3E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843" y="4715471"/>
            <a:ext cx="5488316" cy="4467623"/>
          </a:xfrm>
          <a:prstGeom prst="rect">
            <a:avLst/>
          </a:prstGeom>
        </p:spPr>
        <p:txBody>
          <a:bodyPr vert="horz" lIns="91687" tIns="45843" rIns="91687" bIns="4584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A10E4-0842-4076-A20F-AC85334613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764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927AD-40F1-4EF9-8BC7-CB941B43C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3966" y="9427764"/>
            <a:ext cx="2972439" cy="497286"/>
          </a:xfrm>
          <a:prstGeom prst="rect">
            <a:avLst/>
          </a:prstGeom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62AC50-F570-42D5-97AB-0ED7D36AC9D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1958975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60" y="3598168"/>
            <a:ext cx="6984776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17DDBC1-27EF-4D13-BD83-25ED4010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B1C3-E633-4AAB-9BF7-644F3E98F6CF}" type="datetime1">
              <a:rPr lang="fi-FI"/>
              <a:pPr>
                <a:defRPr/>
              </a:pPr>
              <a:t>17.06.2024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ACFA22-092E-4B98-9FC3-0E1142AF1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88C4-3594-4A0C-B6B6-68DD5A5BC7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7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836712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492896"/>
            <a:ext cx="9144000" cy="332271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CEACB9B-474A-4BC9-BC70-1DAEDC5F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51C2-E847-4F66-9F71-6F60F1CDC512}" type="datetime1">
              <a:rPr lang="fi-FI"/>
              <a:pPr>
                <a:defRPr/>
              </a:pPr>
              <a:t>17.06.2024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1B3FC8-5914-4C3A-ACDF-B89486CA4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3AA9-F032-44A5-84A2-454C0F47719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30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A4433-7AF5-4C1B-95B2-3F20B578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7436-4D02-4198-A96B-3509B31578AD}" type="datetime1">
              <a:rPr lang="fi-FI"/>
              <a:pPr>
                <a:defRPr/>
              </a:pPr>
              <a:t>17.06.2024</a:t>
            </a:fld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1056EA-4D30-44EE-8891-056AEE7B6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D957-026D-4BE2-8FE7-DCCDEA8DFED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996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tausta_kansi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03350" y="1600200"/>
            <a:ext cx="7283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A4433-7AF5-4C1B-95B2-3F20B5781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67400" y="6396038"/>
            <a:ext cx="78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65CAD3-581E-463A-B2E2-2B4555473D60}" type="datetime1">
              <a:rPr lang="fi-FI"/>
              <a:pPr>
                <a:defRPr/>
              </a:pPr>
              <a:t>17.06.2024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056EA-4D30-44EE-8891-056AEE7B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0038" y="6396038"/>
            <a:ext cx="3698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 b="1"/>
            </a:lvl1pPr>
          </a:lstStyle>
          <a:p>
            <a:pPr>
              <a:defRPr/>
            </a:pPr>
            <a:fld id="{C2B52BE4-1B3A-48F8-8BAE-D55B399470A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FB7A451-3FB5-4D22-92F8-3D771C96675D}"/>
              </a:ext>
            </a:extLst>
          </p:cNvPr>
          <p:cNvSpPr txBox="1">
            <a:spLocks/>
          </p:cNvSpPr>
          <p:nvPr userDrawn="1"/>
        </p:nvSpPr>
        <p:spPr>
          <a:xfrm>
            <a:off x="755650" y="6242050"/>
            <a:ext cx="5111750" cy="454025"/>
          </a:xfrm>
          <a:prstGeom prst="rect">
            <a:avLst/>
          </a:prstGeom>
        </p:spPr>
        <p:txBody>
          <a:bodyPr anchor="b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r>
              <a:rPr lang="fi-FI" dirty="0">
                <a:latin typeface="Arial" charset="0"/>
                <a:cs typeface="Arial" charset="0"/>
              </a:rPr>
              <a:t>Karjalan prikaati</a:t>
            </a:r>
          </a:p>
          <a:p>
            <a:pPr eaLnBrk="1" hangingPunct="1">
              <a:defRPr/>
            </a:pPr>
            <a:r>
              <a:rPr lang="fi-FI" dirty="0">
                <a:latin typeface="Arial" charset="0"/>
                <a:cs typeface="Arial" charset="0"/>
              </a:rPr>
              <a:t>Operatiivinen</a:t>
            </a:r>
            <a:r>
              <a:rPr lang="fi-FI" baseline="0" dirty="0">
                <a:latin typeface="Arial" charset="0"/>
                <a:cs typeface="Arial" charset="0"/>
              </a:rPr>
              <a:t> osasto</a:t>
            </a:r>
            <a:endParaRPr lang="fi-FI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+mn-lt"/>
              <a:cs typeface="+mn-cs"/>
            </a:endParaRPr>
          </a:p>
        </p:txBody>
      </p:sp>
      <p:grpSp>
        <p:nvGrpSpPr>
          <p:cNvPr id="20" name="Ryhmä 1"/>
          <p:cNvGrpSpPr>
            <a:grpSpLocks/>
          </p:cNvGrpSpPr>
          <p:nvPr userDrawn="1"/>
        </p:nvGrpSpPr>
        <p:grpSpPr bwMode="auto">
          <a:xfrm>
            <a:off x="7295795" y="92076"/>
            <a:ext cx="1848205" cy="334962"/>
            <a:chOff x="7129463" y="2204864"/>
            <a:chExt cx="1701688" cy="457200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8017D14E-67DF-4BC5-8A0E-7693D8C95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9463" y="2204864"/>
              <a:ext cx="1701688" cy="457200"/>
            </a:xfrm>
            <a:prstGeom prst="rect">
              <a:avLst/>
            </a:prstGeom>
            <a:solidFill>
              <a:srgbClr val="99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fi-FI" altLang="fi-FI" sz="1800"/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031FA934-3FD4-4E95-916C-163F1B6FE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4889" y="2254825"/>
              <a:ext cx="129595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500"/>
                </a:spcBef>
                <a:spcAft>
                  <a:spcPts val="800"/>
                </a:spcAft>
                <a:buFont typeface="Arial" panose="020B0604020202020204" pitchFamily="34" charset="0"/>
                <a:buNone/>
                <a:defRPr/>
              </a:pPr>
              <a:r>
                <a:rPr lang="fi-FI" altLang="fi-FI" sz="1100" b="1" dirty="0"/>
                <a:t>E-SAVO</a:t>
              </a:r>
              <a:r>
                <a:rPr lang="fi-FI" altLang="fi-FI" sz="1100" b="1" baseline="0" dirty="0"/>
                <a:t> 24</a:t>
              </a:r>
              <a:endParaRPr lang="fi-FI" altLang="fi-FI" sz="1100" b="1" dirty="0"/>
            </a:p>
          </p:txBody>
        </p:sp>
      </p:grpSp>
      <p:pic>
        <p:nvPicPr>
          <p:cNvPr id="23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8" y="117310"/>
            <a:ext cx="345465" cy="30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1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tsikko 1"/>
          <p:cNvSpPr>
            <a:spLocks noGrp="1"/>
          </p:cNvSpPr>
          <p:nvPr>
            <p:ph type="title"/>
          </p:nvPr>
        </p:nvSpPr>
        <p:spPr>
          <a:xfrm>
            <a:off x="561976" y="883876"/>
            <a:ext cx="7754440" cy="642938"/>
          </a:xfrm>
        </p:spPr>
        <p:txBody>
          <a:bodyPr/>
          <a:lstStyle/>
          <a:p>
            <a:r>
              <a:rPr lang="fi-FI" sz="2000" dirty="0">
                <a:solidFill>
                  <a:srgbClr val="006849"/>
                </a:solidFill>
              </a:rPr>
              <a:t>MU6331</a:t>
            </a:r>
            <a:r>
              <a:rPr lang="fi-FI" sz="2000" dirty="0"/>
              <a:t> Liite 1 ETELÄ-SAVO 2/24 harjoitusalue </a:t>
            </a:r>
            <a:br>
              <a:rPr lang="fi-FI" sz="2000" dirty="0"/>
            </a:br>
            <a:r>
              <a:rPr lang="fi-FI" sz="2000" dirty="0"/>
              <a:t>2.-5.9.2024 (1/2)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5867400" y="6396038"/>
            <a:ext cx="782638" cy="365125"/>
          </a:xfrm>
        </p:spPr>
        <p:txBody>
          <a:bodyPr/>
          <a:lstStyle/>
          <a:p>
            <a:pPr>
              <a:defRPr/>
            </a:pPr>
            <a:fld id="{D18952C5-6D7D-4C30-B50A-B6FCDCE2B966}" type="datetime1">
              <a:rPr lang="fi-FI">
                <a:solidFill>
                  <a:srgbClr val="262626"/>
                </a:solidFill>
                <a:latin typeface="Arial"/>
              </a:rPr>
              <a:pPr>
                <a:defRPr/>
              </a:pPr>
              <a:t>17.06.2024</a:t>
            </a:fld>
            <a:endParaRPr lang="fi-FI">
              <a:solidFill>
                <a:srgbClr val="262626"/>
              </a:solidFill>
              <a:latin typeface="Arial"/>
            </a:endParaRPr>
          </a:p>
        </p:txBody>
      </p:sp>
      <p:sp>
        <p:nvSpPr>
          <p:cNvPr id="61444" name="Dian numeron paikkamerkki 4"/>
          <p:cNvSpPr>
            <a:spLocks noGrp="1"/>
          </p:cNvSpPr>
          <p:nvPr>
            <p:ph type="sldNum" sz="quarter" idx="11"/>
          </p:nvPr>
        </p:nvSpPr>
        <p:spPr bwMode="auto">
          <a:xfrm>
            <a:off x="6650038" y="6396038"/>
            <a:ext cx="3698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Font typeface="Arial" panose="020B0604020202020204" pitchFamily="34" charset="0"/>
              <a:buChar char="–"/>
              <a:defRPr sz="13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23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8DCAF38-47D4-48F2-810C-63D4C0230B68}" type="slidenum">
              <a:rPr lang="fi-FI" altLang="fi-FI" sz="394">
                <a:solidFill>
                  <a:srgbClr val="26262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fi-FI" altLang="fi-FI" sz="394">
              <a:solidFill>
                <a:srgbClr val="262626"/>
              </a:solidFill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0AC210B-478B-4FB5-BC62-00704105F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700808"/>
            <a:ext cx="5801572" cy="4877792"/>
          </a:xfrm>
          <a:prstGeom prst="rect">
            <a:avLst/>
          </a:prstGeom>
        </p:spPr>
      </p:pic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2EAE6F51-4D37-4859-9B48-AF18EFD15D5C}"/>
              </a:ext>
            </a:extLst>
          </p:cNvPr>
          <p:cNvSpPr/>
          <p:nvPr/>
        </p:nvSpPr>
        <p:spPr>
          <a:xfrm>
            <a:off x="2699792" y="2348880"/>
            <a:ext cx="866775" cy="711200"/>
          </a:xfrm>
          <a:custGeom>
            <a:avLst/>
            <a:gdLst>
              <a:gd name="connsiteX0" fmla="*/ 730250 w 825500"/>
              <a:gd name="connsiteY0" fmla="*/ 184150 h 711200"/>
              <a:gd name="connsiteX1" fmla="*/ 819150 w 825500"/>
              <a:gd name="connsiteY1" fmla="*/ 244475 h 711200"/>
              <a:gd name="connsiteX2" fmla="*/ 825500 w 825500"/>
              <a:gd name="connsiteY2" fmla="*/ 400050 h 711200"/>
              <a:gd name="connsiteX3" fmla="*/ 717550 w 825500"/>
              <a:gd name="connsiteY3" fmla="*/ 609600 h 711200"/>
              <a:gd name="connsiteX4" fmla="*/ 635000 w 825500"/>
              <a:gd name="connsiteY4" fmla="*/ 695325 h 711200"/>
              <a:gd name="connsiteX5" fmla="*/ 276225 w 825500"/>
              <a:gd name="connsiteY5" fmla="*/ 711200 h 711200"/>
              <a:gd name="connsiteX6" fmla="*/ 60325 w 825500"/>
              <a:gd name="connsiteY6" fmla="*/ 606425 h 711200"/>
              <a:gd name="connsiteX7" fmla="*/ 0 w 825500"/>
              <a:gd name="connsiteY7" fmla="*/ 361950 h 711200"/>
              <a:gd name="connsiteX8" fmla="*/ 146050 w 825500"/>
              <a:gd name="connsiteY8" fmla="*/ 0 h 711200"/>
              <a:gd name="connsiteX9" fmla="*/ 539750 w 825500"/>
              <a:gd name="connsiteY9" fmla="*/ 53975 h 711200"/>
              <a:gd name="connsiteX10" fmla="*/ 730250 w 825500"/>
              <a:gd name="connsiteY10" fmla="*/ 184150 h 711200"/>
              <a:gd name="connsiteX0" fmla="*/ 792163 w 825500"/>
              <a:gd name="connsiteY0" fmla="*/ 96044 h 711200"/>
              <a:gd name="connsiteX1" fmla="*/ 819150 w 825500"/>
              <a:gd name="connsiteY1" fmla="*/ 244475 h 711200"/>
              <a:gd name="connsiteX2" fmla="*/ 825500 w 825500"/>
              <a:gd name="connsiteY2" fmla="*/ 400050 h 711200"/>
              <a:gd name="connsiteX3" fmla="*/ 717550 w 825500"/>
              <a:gd name="connsiteY3" fmla="*/ 609600 h 711200"/>
              <a:gd name="connsiteX4" fmla="*/ 635000 w 825500"/>
              <a:gd name="connsiteY4" fmla="*/ 695325 h 711200"/>
              <a:gd name="connsiteX5" fmla="*/ 276225 w 825500"/>
              <a:gd name="connsiteY5" fmla="*/ 711200 h 711200"/>
              <a:gd name="connsiteX6" fmla="*/ 60325 w 825500"/>
              <a:gd name="connsiteY6" fmla="*/ 606425 h 711200"/>
              <a:gd name="connsiteX7" fmla="*/ 0 w 825500"/>
              <a:gd name="connsiteY7" fmla="*/ 361950 h 711200"/>
              <a:gd name="connsiteX8" fmla="*/ 146050 w 825500"/>
              <a:gd name="connsiteY8" fmla="*/ 0 h 711200"/>
              <a:gd name="connsiteX9" fmla="*/ 539750 w 825500"/>
              <a:gd name="connsiteY9" fmla="*/ 53975 h 711200"/>
              <a:gd name="connsiteX10" fmla="*/ 792163 w 825500"/>
              <a:gd name="connsiteY10" fmla="*/ 96044 h 711200"/>
              <a:gd name="connsiteX0" fmla="*/ 792163 w 866775"/>
              <a:gd name="connsiteY0" fmla="*/ 96044 h 711200"/>
              <a:gd name="connsiteX1" fmla="*/ 866775 w 866775"/>
              <a:gd name="connsiteY1" fmla="*/ 208756 h 711200"/>
              <a:gd name="connsiteX2" fmla="*/ 825500 w 866775"/>
              <a:gd name="connsiteY2" fmla="*/ 400050 h 711200"/>
              <a:gd name="connsiteX3" fmla="*/ 717550 w 866775"/>
              <a:gd name="connsiteY3" fmla="*/ 609600 h 711200"/>
              <a:gd name="connsiteX4" fmla="*/ 635000 w 866775"/>
              <a:gd name="connsiteY4" fmla="*/ 695325 h 711200"/>
              <a:gd name="connsiteX5" fmla="*/ 276225 w 866775"/>
              <a:gd name="connsiteY5" fmla="*/ 711200 h 711200"/>
              <a:gd name="connsiteX6" fmla="*/ 60325 w 866775"/>
              <a:gd name="connsiteY6" fmla="*/ 606425 h 711200"/>
              <a:gd name="connsiteX7" fmla="*/ 0 w 866775"/>
              <a:gd name="connsiteY7" fmla="*/ 361950 h 711200"/>
              <a:gd name="connsiteX8" fmla="*/ 146050 w 866775"/>
              <a:gd name="connsiteY8" fmla="*/ 0 h 711200"/>
              <a:gd name="connsiteX9" fmla="*/ 539750 w 866775"/>
              <a:gd name="connsiteY9" fmla="*/ 53975 h 711200"/>
              <a:gd name="connsiteX10" fmla="*/ 792163 w 866775"/>
              <a:gd name="connsiteY10" fmla="*/ 96044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775" h="711200">
                <a:moveTo>
                  <a:pt x="792163" y="96044"/>
                </a:moveTo>
                <a:lnTo>
                  <a:pt x="866775" y="208756"/>
                </a:lnTo>
                <a:lnTo>
                  <a:pt x="825500" y="400050"/>
                </a:lnTo>
                <a:lnTo>
                  <a:pt x="717550" y="609600"/>
                </a:lnTo>
                <a:lnTo>
                  <a:pt x="635000" y="695325"/>
                </a:lnTo>
                <a:lnTo>
                  <a:pt x="276225" y="711200"/>
                </a:lnTo>
                <a:lnTo>
                  <a:pt x="60325" y="606425"/>
                </a:lnTo>
                <a:lnTo>
                  <a:pt x="0" y="361950"/>
                </a:lnTo>
                <a:lnTo>
                  <a:pt x="146050" y="0"/>
                </a:lnTo>
                <a:lnTo>
                  <a:pt x="539750" y="53975"/>
                </a:lnTo>
                <a:lnTo>
                  <a:pt x="792163" y="96044"/>
                </a:lnTo>
                <a:close/>
              </a:path>
            </a:pathLst>
          </a:custGeom>
          <a:solidFill>
            <a:srgbClr val="9DC5A3">
              <a:alpha val="4470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i-FI" dirty="0"/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848FE906-AF81-4D2B-8A44-E80048749524}"/>
              </a:ext>
            </a:extLst>
          </p:cNvPr>
          <p:cNvSpPr/>
          <p:nvPr/>
        </p:nvSpPr>
        <p:spPr>
          <a:xfrm>
            <a:off x="3657327" y="4575795"/>
            <a:ext cx="88107" cy="95251"/>
          </a:xfrm>
          <a:custGeom>
            <a:avLst/>
            <a:gdLst>
              <a:gd name="connsiteX0" fmla="*/ 0 w 126207"/>
              <a:gd name="connsiteY0" fmla="*/ 128588 h 183357"/>
              <a:gd name="connsiteX1" fmla="*/ 83344 w 126207"/>
              <a:gd name="connsiteY1" fmla="*/ 183357 h 183357"/>
              <a:gd name="connsiteX2" fmla="*/ 126207 w 126207"/>
              <a:gd name="connsiteY2" fmla="*/ 76200 h 183357"/>
              <a:gd name="connsiteX3" fmla="*/ 23813 w 126207"/>
              <a:gd name="connsiteY3" fmla="*/ 0 h 183357"/>
              <a:gd name="connsiteX4" fmla="*/ 0 w 126207"/>
              <a:gd name="connsiteY4" fmla="*/ 128588 h 183357"/>
              <a:gd name="connsiteX0" fmla="*/ 0 w 126207"/>
              <a:gd name="connsiteY0" fmla="*/ 61913 h 116682"/>
              <a:gd name="connsiteX1" fmla="*/ 83344 w 126207"/>
              <a:gd name="connsiteY1" fmla="*/ 116682 h 116682"/>
              <a:gd name="connsiteX2" fmla="*/ 126207 w 126207"/>
              <a:gd name="connsiteY2" fmla="*/ 9525 h 116682"/>
              <a:gd name="connsiteX3" fmla="*/ 52388 w 126207"/>
              <a:gd name="connsiteY3" fmla="*/ 0 h 116682"/>
              <a:gd name="connsiteX4" fmla="*/ 0 w 126207"/>
              <a:gd name="connsiteY4" fmla="*/ 61913 h 116682"/>
              <a:gd name="connsiteX0" fmla="*/ 0 w 104776"/>
              <a:gd name="connsiteY0" fmla="*/ 59532 h 116682"/>
              <a:gd name="connsiteX1" fmla="*/ 61913 w 104776"/>
              <a:gd name="connsiteY1" fmla="*/ 116682 h 116682"/>
              <a:gd name="connsiteX2" fmla="*/ 104776 w 104776"/>
              <a:gd name="connsiteY2" fmla="*/ 9525 h 116682"/>
              <a:gd name="connsiteX3" fmla="*/ 30957 w 104776"/>
              <a:gd name="connsiteY3" fmla="*/ 0 h 116682"/>
              <a:gd name="connsiteX4" fmla="*/ 0 w 104776"/>
              <a:gd name="connsiteY4" fmla="*/ 59532 h 116682"/>
              <a:gd name="connsiteX0" fmla="*/ 0 w 104776"/>
              <a:gd name="connsiteY0" fmla="*/ 59532 h 95251"/>
              <a:gd name="connsiteX1" fmla="*/ 64294 w 104776"/>
              <a:gd name="connsiteY1" fmla="*/ 95251 h 95251"/>
              <a:gd name="connsiteX2" fmla="*/ 104776 w 104776"/>
              <a:gd name="connsiteY2" fmla="*/ 9525 h 95251"/>
              <a:gd name="connsiteX3" fmla="*/ 30957 w 104776"/>
              <a:gd name="connsiteY3" fmla="*/ 0 h 95251"/>
              <a:gd name="connsiteX4" fmla="*/ 0 w 104776"/>
              <a:gd name="connsiteY4" fmla="*/ 59532 h 95251"/>
              <a:gd name="connsiteX0" fmla="*/ 0 w 88107"/>
              <a:gd name="connsiteY0" fmla="*/ 59532 h 95251"/>
              <a:gd name="connsiteX1" fmla="*/ 64294 w 88107"/>
              <a:gd name="connsiteY1" fmla="*/ 95251 h 95251"/>
              <a:gd name="connsiteX2" fmla="*/ 88107 w 88107"/>
              <a:gd name="connsiteY2" fmla="*/ 14288 h 95251"/>
              <a:gd name="connsiteX3" fmla="*/ 30957 w 88107"/>
              <a:gd name="connsiteY3" fmla="*/ 0 h 95251"/>
              <a:gd name="connsiteX4" fmla="*/ 0 w 88107"/>
              <a:gd name="connsiteY4" fmla="*/ 59532 h 9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7" h="95251">
                <a:moveTo>
                  <a:pt x="0" y="59532"/>
                </a:moveTo>
                <a:lnTo>
                  <a:pt x="64294" y="95251"/>
                </a:lnTo>
                <a:lnTo>
                  <a:pt x="88107" y="14288"/>
                </a:lnTo>
                <a:lnTo>
                  <a:pt x="30957" y="0"/>
                </a:lnTo>
                <a:lnTo>
                  <a:pt x="0" y="59532"/>
                </a:lnTo>
                <a:close/>
              </a:path>
            </a:pathLst>
          </a:custGeom>
          <a:solidFill>
            <a:srgbClr val="9DC5A3">
              <a:alpha val="4470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F59A602E-B181-4583-9E0A-48AA1FB2DA12}"/>
              </a:ext>
            </a:extLst>
          </p:cNvPr>
          <p:cNvSpPr/>
          <p:nvPr/>
        </p:nvSpPr>
        <p:spPr>
          <a:xfrm>
            <a:off x="3333750" y="4221955"/>
            <a:ext cx="411956" cy="395288"/>
          </a:xfrm>
          <a:custGeom>
            <a:avLst/>
            <a:gdLst>
              <a:gd name="connsiteX0" fmla="*/ 166688 w 285750"/>
              <a:gd name="connsiteY0" fmla="*/ 0 h 278606"/>
              <a:gd name="connsiteX1" fmla="*/ 71438 w 285750"/>
              <a:gd name="connsiteY1" fmla="*/ 19050 h 278606"/>
              <a:gd name="connsiteX2" fmla="*/ 0 w 285750"/>
              <a:gd name="connsiteY2" fmla="*/ 97631 h 278606"/>
              <a:gd name="connsiteX3" fmla="*/ 88106 w 285750"/>
              <a:gd name="connsiteY3" fmla="*/ 266700 h 278606"/>
              <a:gd name="connsiteX4" fmla="*/ 221456 w 285750"/>
              <a:gd name="connsiteY4" fmla="*/ 278606 h 278606"/>
              <a:gd name="connsiteX5" fmla="*/ 271463 w 285750"/>
              <a:gd name="connsiteY5" fmla="*/ 176212 h 278606"/>
              <a:gd name="connsiteX6" fmla="*/ 285750 w 285750"/>
              <a:gd name="connsiteY6" fmla="*/ 83343 h 278606"/>
              <a:gd name="connsiteX7" fmla="*/ 221456 w 285750"/>
              <a:gd name="connsiteY7" fmla="*/ 9525 h 278606"/>
              <a:gd name="connsiteX8" fmla="*/ 166688 w 285750"/>
              <a:gd name="connsiteY8" fmla="*/ 0 h 278606"/>
              <a:gd name="connsiteX0" fmla="*/ 169070 w 285750"/>
              <a:gd name="connsiteY0" fmla="*/ 0 h 352425"/>
              <a:gd name="connsiteX1" fmla="*/ 71438 w 285750"/>
              <a:gd name="connsiteY1" fmla="*/ 92869 h 352425"/>
              <a:gd name="connsiteX2" fmla="*/ 0 w 285750"/>
              <a:gd name="connsiteY2" fmla="*/ 171450 h 352425"/>
              <a:gd name="connsiteX3" fmla="*/ 88106 w 285750"/>
              <a:gd name="connsiteY3" fmla="*/ 340519 h 352425"/>
              <a:gd name="connsiteX4" fmla="*/ 221456 w 285750"/>
              <a:gd name="connsiteY4" fmla="*/ 352425 h 352425"/>
              <a:gd name="connsiteX5" fmla="*/ 271463 w 285750"/>
              <a:gd name="connsiteY5" fmla="*/ 250031 h 352425"/>
              <a:gd name="connsiteX6" fmla="*/ 285750 w 285750"/>
              <a:gd name="connsiteY6" fmla="*/ 157162 h 352425"/>
              <a:gd name="connsiteX7" fmla="*/ 221456 w 285750"/>
              <a:gd name="connsiteY7" fmla="*/ 83344 h 352425"/>
              <a:gd name="connsiteX8" fmla="*/ 169070 w 285750"/>
              <a:gd name="connsiteY8" fmla="*/ 0 h 352425"/>
              <a:gd name="connsiteX0" fmla="*/ 169070 w 285750"/>
              <a:gd name="connsiteY0" fmla="*/ 0 h 352425"/>
              <a:gd name="connsiteX1" fmla="*/ 23813 w 285750"/>
              <a:gd name="connsiteY1" fmla="*/ 52388 h 352425"/>
              <a:gd name="connsiteX2" fmla="*/ 0 w 285750"/>
              <a:gd name="connsiteY2" fmla="*/ 171450 h 352425"/>
              <a:gd name="connsiteX3" fmla="*/ 88106 w 285750"/>
              <a:gd name="connsiteY3" fmla="*/ 340519 h 352425"/>
              <a:gd name="connsiteX4" fmla="*/ 221456 w 285750"/>
              <a:gd name="connsiteY4" fmla="*/ 352425 h 352425"/>
              <a:gd name="connsiteX5" fmla="*/ 271463 w 285750"/>
              <a:gd name="connsiteY5" fmla="*/ 250031 h 352425"/>
              <a:gd name="connsiteX6" fmla="*/ 285750 w 285750"/>
              <a:gd name="connsiteY6" fmla="*/ 157162 h 352425"/>
              <a:gd name="connsiteX7" fmla="*/ 221456 w 285750"/>
              <a:gd name="connsiteY7" fmla="*/ 83344 h 352425"/>
              <a:gd name="connsiteX8" fmla="*/ 169070 w 285750"/>
              <a:gd name="connsiteY8" fmla="*/ 0 h 352425"/>
              <a:gd name="connsiteX0" fmla="*/ 197645 w 314325"/>
              <a:gd name="connsiteY0" fmla="*/ 0 h 352425"/>
              <a:gd name="connsiteX1" fmla="*/ 52388 w 314325"/>
              <a:gd name="connsiteY1" fmla="*/ 52388 h 352425"/>
              <a:gd name="connsiteX2" fmla="*/ 0 w 314325"/>
              <a:gd name="connsiteY2" fmla="*/ 259556 h 352425"/>
              <a:gd name="connsiteX3" fmla="*/ 116681 w 314325"/>
              <a:gd name="connsiteY3" fmla="*/ 340519 h 352425"/>
              <a:gd name="connsiteX4" fmla="*/ 250031 w 314325"/>
              <a:gd name="connsiteY4" fmla="*/ 352425 h 352425"/>
              <a:gd name="connsiteX5" fmla="*/ 300038 w 314325"/>
              <a:gd name="connsiteY5" fmla="*/ 250031 h 352425"/>
              <a:gd name="connsiteX6" fmla="*/ 314325 w 314325"/>
              <a:gd name="connsiteY6" fmla="*/ 157162 h 352425"/>
              <a:gd name="connsiteX7" fmla="*/ 250031 w 314325"/>
              <a:gd name="connsiteY7" fmla="*/ 83344 h 352425"/>
              <a:gd name="connsiteX8" fmla="*/ 197645 w 314325"/>
              <a:gd name="connsiteY8" fmla="*/ 0 h 352425"/>
              <a:gd name="connsiteX0" fmla="*/ 197645 w 319087"/>
              <a:gd name="connsiteY0" fmla="*/ 0 h 352425"/>
              <a:gd name="connsiteX1" fmla="*/ 52388 w 319087"/>
              <a:gd name="connsiteY1" fmla="*/ 52388 h 352425"/>
              <a:gd name="connsiteX2" fmla="*/ 0 w 319087"/>
              <a:gd name="connsiteY2" fmla="*/ 259556 h 352425"/>
              <a:gd name="connsiteX3" fmla="*/ 116681 w 319087"/>
              <a:gd name="connsiteY3" fmla="*/ 340519 h 352425"/>
              <a:gd name="connsiteX4" fmla="*/ 250031 w 319087"/>
              <a:gd name="connsiteY4" fmla="*/ 352425 h 352425"/>
              <a:gd name="connsiteX5" fmla="*/ 300038 w 319087"/>
              <a:gd name="connsiteY5" fmla="*/ 250031 h 352425"/>
              <a:gd name="connsiteX6" fmla="*/ 314325 w 319087"/>
              <a:gd name="connsiteY6" fmla="*/ 157162 h 352425"/>
              <a:gd name="connsiteX7" fmla="*/ 319087 w 319087"/>
              <a:gd name="connsiteY7" fmla="*/ 26194 h 352425"/>
              <a:gd name="connsiteX8" fmla="*/ 197645 w 319087"/>
              <a:gd name="connsiteY8" fmla="*/ 0 h 352425"/>
              <a:gd name="connsiteX0" fmla="*/ 197645 w 366713"/>
              <a:gd name="connsiteY0" fmla="*/ 0 h 352425"/>
              <a:gd name="connsiteX1" fmla="*/ 52388 w 366713"/>
              <a:gd name="connsiteY1" fmla="*/ 52388 h 352425"/>
              <a:gd name="connsiteX2" fmla="*/ 0 w 366713"/>
              <a:gd name="connsiteY2" fmla="*/ 259556 h 352425"/>
              <a:gd name="connsiteX3" fmla="*/ 116681 w 366713"/>
              <a:gd name="connsiteY3" fmla="*/ 340519 h 352425"/>
              <a:gd name="connsiteX4" fmla="*/ 250031 w 366713"/>
              <a:gd name="connsiteY4" fmla="*/ 352425 h 352425"/>
              <a:gd name="connsiteX5" fmla="*/ 300038 w 366713"/>
              <a:gd name="connsiteY5" fmla="*/ 250031 h 352425"/>
              <a:gd name="connsiteX6" fmla="*/ 366713 w 366713"/>
              <a:gd name="connsiteY6" fmla="*/ 164305 h 352425"/>
              <a:gd name="connsiteX7" fmla="*/ 319087 w 366713"/>
              <a:gd name="connsiteY7" fmla="*/ 26194 h 352425"/>
              <a:gd name="connsiteX8" fmla="*/ 197645 w 366713"/>
              <a:gd name="connsiteY8" fmla="*/ 0 h 352425"/>
              <a:gd name="connsiteX0" fmla="*/ 197645 w 381001"/>
              <a:gd name="connsiteY0" fmla="*/ 0 h 352425"/>
              <a:gd name="connsiteX1" fmla="*/ 52388 w 381001"/>
              <a:gd name="connsiteY1" fmla="*/ 52388 h 352425"/>
              <a:gd name="connsiteX2" fmla="*/ 0 w 381001"/>
              <a:gd name="connsiteY2" fmla="*/ 259556 h 352425"/>
              <a:gd name="connsiteX3" fmla="*/ 116681 w 381001"/>
              <a:gd name="connsiteY3" fmla="*/ 340519 h 352425"/>
              <a:gd name="connsiteX4" fmla="*/ 250031 w 381001"/>
              <a:gd name="connsiteY4" fmla="*/ 352425 h 352425"/>
              <a:gd name="connsiteX5" fmla="*/ 381001 w 381001"/>
              <a:gd name="connsiteY5" fmla="*/ 245268 h 352425"/>
              <a:gd name="connsiteX6" fmla="*/ 366713 w 381001"/>
              <a:gd name="connsiteY6" fmla="*/ 164305 h 352425"/>
              <a:gd name="connsiteX7" fmla="*/ 319087 w 381001"/>
              <a:gd name="connsiteY7" fmla="*/ 26194 h 352425"/>
              <a:gd name="connsiteX8" fmla="*/ 197645 w 381001"/>
              <a:gd name="connsiteY8" fmla="*/ 0 h 352425"/>
              <a:gd name="connsiteX0" fmla="*/ 197645 w 411956"/>
              <a:gd name="connsiteY0" fmla="*/ 0 h 352425"/>
              <a:gd name="connsiteX1" fmla="*/ 52388 w 411956"/>
              <a:gd name="connsiteY1" fmla="*/ 52388 h 352425"/>
              <a:gd name="connsiteX2" fmla="*/ 0 w 411956"/>
              <a:gd name="connsiteY2" fmla="*/ 259556 h 352425"/>
              <a:gd name="connsiteX3" fmla="*/ 116681 w 411956"/>
              <a:gd name="connsiteY3" fmla="*/ 340519 h 352425"/>
              <a:gd name="connsiteX4" fmla="*/ 250031 w 411956"/>
              <a:gd name="connsiteY4" fmla="*/ 352425 h 352425"/>
              <a:gd name="connsiteX5" fmla="*/ 381001 w 411956"/>
              <a:gd name="connsiteY5" fmla="*/ 245268 h 352425"/>
              <a:gd name="connsiteX6" fmla="*/ 411956 w 411956"/>
              <a:gd name="connsiteY6" fmla="*/ 142874 h 352425"/>
              <a:gd name="connsiteX7" fmla="*/ 319087 w 411956"/>
              <a:gd name="connsiteY7" fmla="*/ 26194 h 352425"/>
              <a:gd name="connsiteX8" fmla="*/ 197645 w 411956"/>
              <a:gd name="connsiteY8" fmla="*/ 0 h 352425"/>
              <a:gd name="connsiteX0" fmla="*/ 197645 w 411956"/>
              <a:gd name="connsiteY0" fmla="*/ 11906 h 364331"/>
              <a:gd name="connsiteX1" fmla="*/ 52388 w 411956"/>
              <a:gd name="connsiteY1" fmla="*/ 64294 h 364331"/>
              <a:gd name="connsiteX2" fmla="*/ 0 w 411956"/>
              <a:gd name="connsiteY2" fmla="*/ 271462 h 364331"/>
              <a:gd name="connsiteX3" fmla="*/ 116681 w 411956"/>
              <a:gd name="connsiteY3" fmla="*/ 352425 h 364331"/>
              <a:gd name="connsiteX4" fmla="*/ 250031 w 411956"/>
              <a:gd name="connsiteY4" fmla="*/ 364331 h 364331"/>
              <a:gd name="connsiteX5" fmla="*/ 381001 w 411956"/>
              <a:gd name="connsiteY5" fmla="*/ 257174 h 364331"/>
              <a:gd name="connsiteX6" fmla="*/ 411956 w 411956"/>
              <a:gd name="connsiteY6" fmla="*/ 154780 h 364331"/>
              <a:gd name="connsiteX7" fmla="*/ 345280 w 411956"/>
              <a:gd name="connsiteY7" fmla="*/ 0 h 364331"/>
              <a:gd name="connsiteX8" fmla="*/ 197645 w 411956"/>
              <a:gd name="connsiteY8" fmla="*/ 11906 h 364331"/>
              <a:gd name="connsiteX0" fmla="*/ 200026 w 411956"/>
              <a:gd name="connsiteY0" fmla="*/ 0 h 395288"/>
              <a:gd name="connsiteX1" fmla="*/ 52388 w 411956"/>
              <a:gd name="connsiteY1" fmla="*/ 95251 h 395288"/>
              <a:gd name="connsiteX2" fmla="*/ 0 w 411956"/>
              <a:gd name="connsiteY2" fmla="*/ 302419 h 395288"/>
              <a:gd name="connsiteX3" fmla="*/ 116681 w 411956"/>
              <a:gd name="connsiteY3" fmla="*/ 383382 h 395288"/>
              <a:gd name="connsiteX4" fmla="*/ 250031 w 411956"/>
              <a:gd name="connsiteY4" fmla="*/ 395288 h 395288"/>
              <a:gd name="connsiteX5" fmla="*/ 381001 w 411956"/>
              <a:gd name="connsiteY5" fmla="*/ 288131 h 395288"/>
              <a:gd name="connsiteX6" fmla="*/ 411956 w 411956"/>
              <a:gd name="connsiteY6" fmla="*/ 185737 h 395288"/>
              <a:gd name="connsiteX7" fmla="*/ 345280 w 411956"/>
              <a:gd name="connsiteY7" fmla="*/ 30957 h 395288"/>
              <a:gd name="connsiteX8" fmla="*/ 200026 w 411956"/>
              <a:gd name="connsiteY8" fmla="*/ 0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956" h="395288">
                <a:moveTo>
                  <a:pt x="200026" y="0"/>
                </a:moveTo>
                <a:lnTo>
                  <a:pt x="52388" y="95251"/>
                </a:lnTo>
                <a:lnTo>
                  <a:pt x="0" y="302419"/>
                </a:lnTo>
                <a:lnTo>
                  <a:pt x="116681" y="383382"/>
                </a:lnTo>
                <a:lnTo>
                  <a:pt x="250031" y="395288"/>
                </a:lnTo>
                <a:lnTo>
                  <a:pt x="381001" y="288131"/>
                </a:lnTo>
                <a:lnTo>
                  <a:pt x="411956" y="185737"/>
                </a:lnTo>
                <a:lnTo>
                  <a:pt x="345280" y="30957"/>
                </a:lnTo>
                <a:lnTo>
                  <a:pt x="200026" y="0"/>
                </a:lnTo>
                <a:close/>
              </a:path>
            </a:pathLst>
          </a:custGeom>
          <a:solidFill>
            <a:srgbClr val="9DC5A3">
              <a:alpha val="44706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04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tsikko 1"/>
          <p:cNvSpPr>
            <a:spLocks noGrp="1"/>
          </p:cNvSpPr>
          <p:nvPr>
            <p:ph type="title"/>
          </p:nvPr>
        </p:nvSpPr>
        <p:spPr>
          <a:xfrm>
            <a:off x="580761" y="1009152"/>
            <a:ext cx="7754440" cy="642938"/>
          </a:xfrm>
        </p:spPr>
        <p:txBody>
          <a:bodyPr/>
          <a:lstStyle/>
          <a:p>
            <a:r>
              <a:rPr lang="fi-FI" sz="2000" dirty="0">
                <a:solidFill>
                  <a:srgbClr val="006849"/>
                </a:solidFill>
              </a:rPr>
              <a:t>MU6331</a:t>
            </a:r>
            <a:r>
              <a:rPr lang="fi-FI" sz="2000" dirty="0"/>
              <a:t> Liite 1 ETELÄ-SAVO 2/24</a:t>
            </a:r>
            <a:br>
              <a:rPr lang="fi-FI" sz="2000" dirty="0"/>
            </a:br>
            <a:r>
              <a:rPr lang="fi-FI" sz="2000" dirty="0"/>
              <a:t>harjoituksen miehittämättömien ilma-alusten lentokieltoalueet (2/2)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8952C5-6D7D-4C30-B50A-B6FCDCE2B966}" type="datetime1">
              <a:rPr lang="fi-FI">
                <a:solidFill>
                  <a:srgbClr val="262626"/>
                </a:solidFill>
                <a:latin typeface="Arial"/>
              </a:rPr>
              <a:pPr>
                <a:defRPr/>
              </a:pPr>
              <a:t>17.06.2024</a:t>
            </a:fld>
            <a:endParaRPr lang="fi-FI">
              <a:solidFill>
                <a:srgbClr val="262626"/>
              </a:solidFill>
              <a:latin typeface="Arial"/>
            </a:endParaRPr>
          </a:p>
        </p:txBody>
      </p:sp>
      <p:sp>
        <p:nvSpPr>
          <p:cNvPr id="61444" name="Dian numeron paikkamerkki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Font typeface="Arial" panose="020B0604020202020204" pitchFamily="34" charset="0"/>
              <a:buChar char="–"/>
              <a:defRPr sz="13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23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8DCAF38-47D4-48F2-810C-63D4C0230B68}" type="slidenum">
              <a:rPr lang="fi-FI" altLang="fi-FI" sz="394">
                <a:solidFill>
                  <a:srgbClr val="26262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fi-FI" altLang="fi-FI" sz="394">
              <a:solidFill>
                <a:srgbClr val="262626"/>
              </a:solidFill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295F197D-7133-4105-B26B-FC1AA9A2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61" y="1589971"/>
            <a:ext cx="6058507" cy="5093816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07850947-768E-41EA-8897-FF3F715D4D9E}"/>
              </a:ext>
            </a:extLst>
          </p:cNvPr>
          <p:cNvSpPr txBox="1"/>
          <p:nvPr/>
        </p:nvSpPr>
        <p:spPr>
          <a:xfrm>
            <a:off x="155996" y="2412085"/>
            <a:ext cx="1696438" cy="261610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262626"/>
                </a:solidFill>
              </a:rPr>
              <a:t>Voimassa 3.-5.9.2024</a:t>
            </a:r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A0886AE0-B79F-45AB-BFFE-375DC850046A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>
            <a:off x="2076810" y="4547936"/>
            <a:ext cx="1392671" cy="1050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2A81DF7D-9884-4930-B980-B67A34AF1C81}"/>
              </a:ext>
            </a:extLst>
          </p:cNvPr>
          <p:cNvSpPr/>
          <p:nvPr/>
        </p:nvSpPr>
        <p:spPr>
          <a:xfrm>
            <a:off x="2864643" y="2354263"/>
            <a:ext cx="744537" cy="503237"/>
          </a:xfrm>
          <a:custGeom>
            <a:avLst/>
            <a:gdLst>
              <a:gd name="connsiteX0" fmla="*/ 123825 w 250031"/>
              <a:gd name="connsiteY0" fmla="*/ 0 h 271462"/>
              <a:gd name="connsiteX1" fmla="*/ 250031 w 250031"/>
              <a:gd name="connsiteY1" fmla="*/ 111918 h 271462"/>
              <a:gd name="connsiteX2" fmla="*/ 188119 w 250031"/>
              <a:gd name="connsiteY2" fmla="*/ 247650 h 271462"/>
              <a:gd name="connsiteX3" fmla="*/ 42862 w 250031"/>
              <a:gd name="connsiteY3" fmla="*/ 271462 h 271462"/>
              <a:gd name="connsiteX4" fmla="*/ 0 w 250031"/>
              <a:gd name="connsiteY4" fmla="*/ 78581 h 271462"/>
              <a:gd name="connsiteX5" fmla="*/ 123825 w 250031"/>
              <a:gd name="connsiteY5" fmla="*/ 0 h 271462"/>
              <a:gd name="connsiteX0" fmla="*/ 223838 w 350044"/>
              <a:gd name="connsiteY0" fmla="*/ 0 h 271462"/>
              <a:gd name="connsiteX1" fmla="*/ 350044 w 350044"/>
              <a:gd name="connsiteY1" fmla="*/ 111918 h 271462"/>
              <a:gd name="connsiteX2" fmla="*/ 288132 w 350044"/>
              <a:gd name="connsiteY2" fmla="*/ 247650 h 271462"/>
              <a:gd name="connsiteX3" fmla="*/ 142875 w 350044"/>
              <a:gd name="connsiteY3" fmla="*/ 271462 h 271462"/>
              <a:gd name="connsiteX4" fmla="*/ 0 w 350044"/>
              <a:gd name="connsiteY4" fmla="*/ 207168 h 271462"/>
              <a:gd name="connsiteX5" fmla="*/ 223838 w 350044"/>
              <a:gd name="connsiteY5" fmla="*/ 0 h 271462"/>
              <a:gd name="connsiteX0" fmla="*/ 223838 w 350044"/>
              <a:gd name="connsiteY0" fmla="*/ 0 h 328612"/>
              <a:gd name="connsiteX1" fmla="*/ 350044 w 350044"/>
              <a:gd name="connsiteY1" fmla="*/ 111918 h 328612"/>
              <a:gd name="connsiteX2" fmla="*/ 288132 w 350044"/>
              <a:gd name="connsiteY2" fmla="*/ 247650 h 328612"/>
              <a:gd name="connsiteX3" fmla="*/ 211931 w 350044"/>
              <a:gd name="connsiteY3" fmla="*/ 328612 h 328612"/>
              <a:gd name="connsiteX4" fmla="*/ 0 w 350044"/>
              <a:gd name="connsiteY4" fmla="*/ 207168 h 328612"/>
              <a:gd name="connsiteX5" fmla="*/ 223838 w 350044"/>
              <a:gd name="connsiteY5" fmla="*/ 0 h 328612"/>
              <a:gd name="connsiteX0" fmla="*/ 0 w 364331"/>
              <a:gd name="connsiteY0" fmla="*/ 0 h 326231"/>
              <a:gd name="connsiteX1" fmla="*/ 364331 w 364331"/>
              <a:gd name="connsiteY1" fmla="*/ 109537 h 326231"/>
              <a:gd name="connsiteX2" fmla="*/ 302419 w 364331"/>
              <a:gd name="connsiteY2" fmla="*/ 245269 h 326231"/>
              <a:gd name="connsiteX3" fmla="*/ 226218 w 364331"/>
              <a:gd name="connsiteY3" fmla="*/ 326231 h 326231"/>
              <a:gd name="connsiteX4" fmla="*/ 14287 w 364331"/>
              <a:gd name="connsiteY4" fmla="*/ 204787 h 326231"/>
              <a:gd name="connsiteX5" fmla="*/ 0 w 364331"/>
              <a:gd name="connsiteY5" fmla="*/ 0 h 326231"/>
              <a:gd name="connsiteX0" fmla="*/ 0 w 311944"/>
              <a:gd name="connsiteY0" fmla="*/ 69056 h 395287"/>
              <a:gd name="connsiteX1" fmla="*/ 311944 w 311944"/>
              <a:gd name="connsiteY1" fmla="*/ 0 h 395287"/>
              <a:gd name="connsiteX2" fmla="*/ 302419 w 311944"/>
              <a:gd name="connsiteY2" fmla="*/ 314325 h 395287"/>
              <a:gd name="connsiteX3" fmla="*/ 226218 w 311944"/>
              <a:gd name="connsiteY3" fmla="*/ 395287 h 395287"/>
              <a:gd name="connsiteX4" fmla="*/ 14287 w 311944"/>
              <a:gd name="connsiteY4" fmla="*/ 273843 h 395287"/>
              <a:gd name="connsiteX5" fmla="*/ 0 w 311944"/>
              <a:gd name="connsiteY5" fmla="*/ 69056 h 395287"/>
              <a:gd name="connsiteX0" fmla="*/ 0 w 442912"/>
              <a:gd name="connsiteY0" fmla="*/ 69056 h 395287"/>
              <a:gd name="connsiteX1" fmla="*/ 311944 w 442912"/>
              <a:gd name="connsiteY1" fmla="*/ 0 h 395287"/>
              <a:gd name="connsiteX2" fmla="*/ 442912 w 442912"/>
              <a:gd name="connsiteY2" fmla="*/ 247650 h 395287"/>
              <a:gd name="connsiteX3" fmla="*/ 226218 w 442912"/>
              <a:gd name="connsiteY3" fmla="*/ 395287 h 395287"/>
              <a:gd name="connsiteX4" fmla="*/ 14287 w 442912"/>
              <a:gd name="connsiteY4" fmla="*/ 273843 h 395287"/>
              <a:gd name="connsiteX5" fmla="*/ 0 w 442912"/>
              <a:gd name="connsiteY5" fmla="*/ 69056 h 395287"/>
              <a:gd name="connsiteX0" fmla="*/ 0 w 744537"/>
              <a:gd name="connsiteY0" fmla="*/ 69056 h 395287"/>
              <a:gd name="connsiteX1" fmla="*/ 311944 w 744537"/>
              <a:gd name="connsiteY1" fmla="*/ 0 h 395287"/>
              <a:gd name="connsiteX2" fmla="*/ 744537 w 744537"/>
              <a:gd name="connsiteY2" fmla="*/ 95250 h 395287"/>
              <a:gd name="connsiteX3" fmla="*/ 226218 w 744537"/>
              <a:gd name="connsiteY3" fmla="*/ 395287 h 395287"/>
              <a:gd name="connsiteX4" fmla="*/ 14287 w 744537"/>
              <a:gd name="connsiteY4" fmla="*/ 273843 h 395287"/>
              <a:gd name="connsiteX5" fmla="*/ 0 w 744537"/>
              <a:gd name="connsiteY5" fmla="*/ 69056 h 395287"/>
              <a:gd name="connsiteX0" fmla="*/ 0 w 744537"/>
              <a:gd name="connsiteY0" fmla="*/ 177006 h 503237"/>
              <a:gd name="connsiteX1" fmla="*/ 527844 w 744537"/>
              <a:gd name="connsiteY1" fmla="*/ 0 h 503237"/>
              <a:gd name="connsiteX2" fmla="*/ 744537 w 744537"/>
              <a:gd name="connsiteY2" fmla="*/ 203200 h 503237"/>
              <a:gd name="connsiteX3" fmla="*/ 226218 w 744537"/>
              <a:gd name="connsiteY3" fmla="*/ 503237 h 503237"/>
              <a:gd name="connsiteX4" fmla="*/ 14287 w 744537"/>
              <a:gd name="connsiteY4" fmla="*/ 381793 h 503237"/>
              <a:gd name="connsiteX5" fmla="*/ 0 w 744537"/>
              <a:gd name="connsiteY5" fmla="*/ 177006 h 50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537" h="503237">
                <a:moveTo>
                  <a:pt x="0" y="177006"/>
                </a:moveTo>
                <a:lnTo>
                  <a:pt x="527844" y="0"/>
                </a:lnTo>
                <a:lnTo>
                  <a:pt x="744537" y="203200"/>
                </a:lnTo>
                <a:lnTo>
                  <a:pt x="226218" y="503237"/>
                </a:lnTo>
                <a:lnTo>
                  <a:pt x="14287" y="381793"/>
                </a:lnTo>
                <a:lnTo>
                  <a:pt x="0" y="177006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5A007C8E-07C0-4AB8-BC1B-D21A711FDF7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852434" y="2542890"/>
            <a:ext cx="101220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F0B6D2F-5570-4BB5-B2B2-5749D158B8BC}"/>
              </a:ext>
            </a:extLst>
          </p:cNvPr>
          <p:cNvSpPr txBox="1"/>
          <p:nvPr/>
        </p:nvSpPr>
        <p:spPr>
          <a:xfrm>
            <a:off x="380372" y="4417131"/>
            <a:ext cx="1696438" cy="261610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1100">
                <a:solidFill>
                  <a:srgbClr val="262626"/>
                </a:solidFill>
              </a:rPr>
              <a:t>Voimassa 2.-</a:t>
            </a:r>
            <a:r>
              <a:rPr lang="fi-FI" sz="1100" dirty="0">
                <a:solidFill>
                  <a:srgbClr val="262626"/>
                </a:solidFill>
              </a:rPr>
              <a:t>5.9.2024</a:t>
            </a:r>
          </a:p>
        </p:txBody>
      </p: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721CBFD6-8B26-4A0E-9FAC-5D1709833B61}"/>
              </a:ext>
            </a:extLst>
          </p:cNvPr>
          <p:cNvSpPr/>
          <p:nvPr/>
        </p:nvSpPr>
        <p:spPr>
          <a:xfrm>
            <a:off x="3469481" y="4641056"/>
            <a:ext cx="197644" cy="95250"/>
          </a:xfrm>
          <a:custGeom>
            <a:avLst/>
            <a:gdLst>
              <a:gd name="connsiteX0" fmla="*/ 0 w 197644"/>
              <a:gd name="connsiteY0" fmla="*/ 11907 h 95250"/>
              <a:gd name="connsiteX1" fmla="*/ 9525 w 197644"/>
              <a:gd name="connsiteY1" fmla="*/ 95250 h 95250"/>
              <a:gd name="connsiteX2" fmla="*/ 197644 w 197644"/>
              <a:gd name="connsiteY2" fmla="*/ 76200 h 95250"/>
              <a:gd name="connsiteX3" fmla="*/ 178594 w 197644"/>
              <a:gd name="connsiteY3" fmla="*/ 0 h 95250"/>
              <a:gd name="connsiteX4" fmla="*/ 0 w 197644"/>
              <a:gd name="connsiteY4" fmla="*/ 11907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44" h="95250">
                <a:moveTo>
                  <a:pt x="0" y="11907"/>
                </a:moveTo>
                <a:lnTo>
                  <a:pt x="9525" y="95250"/>
                </a:lnTo>
                <a:lnTo>
                  <a:pt x="197644" y="76200"/>
                </a:lnTo>
                <a:lnTo>
                  <a:pt x="178594" y="0"/>
                </a:lnTo>
                <a:lnTo>
                  <a:pt x="0" y="11907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34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V-MAAVOIMAT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6849"/>
      </a:accent1>
      <a:accent2>
        <a:srgbClr val="4D9580"/>
      </a:accent2>
      <a:accent3>
        <a:srgbClr val="B2D2C8"/>
      </a:accent3>
      <a:accent4>
        <a:srgbClr val="D9E8E4"/>
      </a:accent4>
      <a:accent5>
        <a:srgbClr val="4D4D4D"/>
      </a:accent5>
      <a:accent6>
        <a:srgbClr val="ACACAC"/>
      </a:accent6>
      <a:hlink>
        <a:srgbClr val="FFFFFF"/>
      </a:hlink>
      <a:folHlink>
        <a:srgbClr val="FFFFFF"/>
      </a:folHlink>
    </a:clrScheme>
    <a:fontScheme name="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DC5A3">
            <a:alpha val="44706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24905</TotalTime>
  <Words>38</Words>
  <Application>Microsoft Office PowerPoint</Application>
  <PresentationFormat>Näytössä katseltava diaesitys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MU6331 Liite 1 ETELÄ-SAVO 2/24 harjoitusalue  2.-5.9.2024 (1/2)</vt:lpstr>
      <vt:lpstr>MU6331 Liite 1 ETELÄ-SAVO 2/24 harjoituksen miehittämättömien ilma-alusten lentokieltoalueet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SST</dc:creator>
  <cp:lastModifiedBy>Mustonen Arttu PV KARPR</cp:lastModifiedBy>
  <cp:revision>597</cp:revision>
  <cp:lastPrinted>2022-09-05T15:28:40Z</cp:lastPrinted>
  <dcterms:created xsi:type="dcterms:W3CDTF">2014-10-24T09:34:52Z</dcterms:created>
  <dcterms:modified xsi:type="dcterms:W3CDTF">2024-06-17T07:31:18Z</dcterms:modified>
</cp:coreProperties>
</file>