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82" r:id="rId2"/>
    <p:sldId id="783" r:id="rId3"/>
  </p:sldIdLst>
  <p:sldSz cx="9144000" cy="6858000" type="screen4x3"/>
  <p:notesSz cx="6858000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ukkainen Timo PV KARPR" initials="LTPK" lastIdx="1" clrIdx="0">
    <p:extLst>
      <p:ext uri="{19B8F6BF-5375-455C-9EA6-DF929625EA0E}">
        <p15:presenceInfo xmlns:p15="http://schemas.microsoft.com/office/powerpoint/2012/main" userId="Luukkainen Timo PV KARP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49"/>
    <a:srgbClr val="9DC5A3"/>
    <a:srgbClr val="4D9580"/>
    <a:srgbClr val="00684A"/>
    <a:srgbClr val="E8F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2883" autoAdjust="0"/>
  </p:normalViewPr>
  <p:slideViewPr>
    <p:cSldViewPr>
      <p:cViewPr varScale="1">
        <p:scale>
          <a:sx n="129" d="100"/>
          <a:sy n="129" d="100"/>
        </p:scale>
        <p:origin x="150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3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11814"/>
    </p:cViewPr>
  </p:sorterViewPr>
  <p:notesViewPr>
    <p:cSldViewPr>
      <p:cViewPr varScale="1">
        <p:scale>
          <a:sx n="52" d="100"/>
          <a:sy n="52" d="100"/>
        </p:scale>
        <p:origin x="2952" y="66"/>
      </p:cViewPr>
      <p:guideLst>
        <p:guide orient="horz" pos="3127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BD4022-50AB-48FE-BE2F-FD7B1C08B4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39" cy="497286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6EC19-0F46-4D24-96A0-A9D8086A9F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3966" y="0"/>
            <a:ext cx="2972439" cy="497286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733F25-35FB-440E-B0FF-6AFDD850CB26}" type="datetimeFigureOut">
              <a:rPr lang="fi-FI"/>
              <a:pPr>
                <a:defRPr/>
              </a:pPr>
              <a:t>25.01.2024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61543-CE18-4507-8BB2-56DD0E79EE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764"/>
            <a:ext cx="2972439" cy="497286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E01A9-EF3A-4622-BD25-42752EC642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3966" y="9427764"/>
            <a:ext cx="2972439" cy="497286"/>
          </a:xfrm>
          <a:prstGeom prst="rect">
            <a:avLst/>
          </a:prstGeom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5A930A-0B89-479A-B36A-D286EA5D6A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F036E3-967A-4FD3-AD0C-B005B72EAF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39" cy="497286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E1114-41D4-40E9-BB42-646C09FCFF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3966" y="0"/>
            <a:ext cx="2972439" cy="497286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A0FB78-4DCA-4874-AEE0-F2C4DB882870}" type="datetimeFigureOut">
              <a:rPr lang="fi-FI"/>
              <a:pPr>
                <a:defRPr/>
              </a:pPr>
              <a:t>25.01.2024</a:t>
            </a:fld>
            <a:endParaRPr lang="fi-F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560F544-ACF5-4259-8EA8-BE0D8FA05B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AB2FB86-F11A-457E-AC16-CFF64BD3E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4843" y="4715471"/>
            <a:ext cx="5488316" cy="4467623"/>
          </a:xfrm>
          <a:prstGeom prst="rect">
            <a:avLst/>
          </a:prstGeom>
        </p:spPr>
        <p:txBody>
          <a:bodyPr vert="horz" lIns="91687" tIns="45843" rIns="91687" bIns="4584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A10E4-0842-4076-A20F-AC85334613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764"/>
            <a:ext cx="2972439" cy="497286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927AD-40F1-4EF9-8BC7-CB941B43C2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3966" y="9427764"/>
            <a:ext cx="2972439" cy="497286"/>
          </a:xfrm>
          <a:prstGeom prst="rect">
            <a:avLst/>
          </a:prstGeom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62AC50-F570-42D5-97AB-0ED7D36AC9D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0" y="1958975"/>
            <a:ext cx="6984776" cy="1470025"/>
          </a:xfrm>
        </p:spPr>
        <p:txBody>
          <a:bodyPr anchor="b">
            <a:normAutofit/>
          </a:bodyPr>
          <a:lstStyle>
            <a:lvl1pPr algn="ctr">
              <a:defRPr sz="3400" b="1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60" y="3598168"/>
            <a:ext cx="6984776" cy="91095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7DDBC1-27EF-4D13-BD83-25ED4010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B1C3-E633-4AAB-9BF7-644F3E98F6CF}" type="datetime1">
              <a:rPr lang="fi-FI"/>
              <a:pPr>
                <a:defRPr/>
              </a:pPr>
              <a:t>25.01.2024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6ACFA22-092E-4B98-9FC3-0E1142AF12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88C4-3594-4A0C-B6B6-68DD5A5BC7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517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0" y="836712"/>
            <a:ext cx="6984776" cy="1470025"/>
          </a:xfrm>
        </p:spPr>
        <p:txBody>
          <a:bodyPr anchor="b">
            <a:normAutofit/>
          </a:bodyPr>
          <a:lstStyle>
            <a:lvl1pPr algn="ctr">
              <a:defRPr sz="3400" b="1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2492896"/>
            <a:ext cx="9144000" cy="3322712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CEACB9B-474A-4BC9-BC70-1DAEDC5F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B51C2-E847-4F66-9F71-6F60F1CDC512}" type="datetime1">
              <a:rPr lang="fi-FI"/>
              <a:pPr>
                <a:defRPr/>
              </a:pPr>
              <a:t>25.01.2024</a:t>
            </a:fld>
            <a:endParaRPr lang="fi-F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C1B3FC8-5914-4C3A-ACDF-B89486CA49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3AA9-F032-44A5-84A2-454C0F47719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93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4433-7AF5-4C1B-95B2-3F20B578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7436-4D02-4198-A96B-3509B31578AD}" type="datetime1">
              <a:rPr lang="fi-FI"/>
              <a:pPr>
                <a:defRPr/>
              </a:pPr>
              <a:t>25.01.2024</a:t>
            </a:fld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1056EA-4D30-44EE-8891-056AEE7B6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D957-026D-4BE2-8FE7-DCCDEA8DFED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9996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5" descr="tausta_kansi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  <a:endParaRPr lang="fi-FI" altLang="fi-FI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  <a:endParaRPr lang="fi-FI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4433-7AF5-4C1B-95B2-3F20B5781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67400" y="6396038"/>
            <a:ext cx="78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5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65CAD3-581E-463A-B2E2-2B4555473D60}" type="datetime1">
              <a:rPr lang="fi-FI"/>
              <a:pPr>
                <a:defRPr/>
              </a:pPr>
              <a:t>25.01.2024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056EA-4D30-44EE-8891-056AEE7B6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0038" y="6396038"/>
            <a:ext cx="3698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 b="1"/>
            </a:lvl1pPr>
          </a:lstStyle>
          <a:p>
            <a:pPr>
              <a:defRPr/>
            </a:pPr>
            <a:fld id="{C2B52BE4-1B3A-48F8-8BAE-D55B399470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FB7A451-3FB5-4D22-92F8-3D771C96675D}"/>
              </a:ext>
            </a:extLst>
          </p:cNvPr>
          <p:cNvSpPr txBox="1">
            <a:spLocks/>
          </p:cNvSpPr>
          <p:nvPr userDrawn="1"/>
        </p:nvSpPr>
        <p:spPr>
          <a:xfrm>
            <a:off x="755650" y="6242050"/>
            <a:ext cx="5111750" cy="454025"/>
          </a:xfrm>
          <a:prstGeom prst="rect">
            <a:avLst/>
          </a:prstGeom>
        </p:spPr>
        <p:txBody>
          <a:bodyPr anchor="b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Karjalan prikaati</a:t>
            </a:r>
          </a:p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Operatiivinen</a:t>
            </a:r>
            <a:r>
              <a:rPr lang="fi-FI" baseline="0" dirty="0">
                <a:latin typeface="Arial" charset="0"/>
                <a:cs typeface="Arial" charset="0"/>
              </a:rPr>
              <a:t> osasto</a:t>
            </a:r>
            <a:endParaRPr lang="fi-FI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fi-FI" dirty="0">
              <a:latin typeface="+mn-lt"/>
              <a:cs typeface="+mn-cs"/>
            </a:endParaRPr>
          </a:p>
        </p:txBody>
      </p:sp>
      <p:grpSp>
        <p:nvGrpSpPr>
          <p:cNvPr id="20" name="Ryhmä 1"/>
          <p:cNvGrpSpPr>
            <a:grpSpLocks/>
          </p:cNvGrpSpPr>
          <p:nvPr userDrawn="1"/>
        </p:nvGrpSpPr>
        <p:grpSpPr bwMode="auto">
          <a:xfrm>
            <a:off x="6804248" y="112803"/>
            <a:ext cx="2208245" cy="334962"/>
            <a:chOff x="7129463" y="2204864"/>
            <a:chExt cx="1701688" cy="457200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017D14E-67DF-4BC5-8A0E-7693D8C95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9463" y="2204864"/>
              <a:ext cx="1701688" cy="457200"/>
            </a:xfrm>
            <a:prstGeom prst="rect">
              <a:avLst/>
            </a:prstGeom>
            <a:solidFill>
              <a:srgbClr val="99CC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i-FI" altLang="fi-FI" sz="1800"/>
            </a:p>
          </p:txBody>
        </p:sp>
        <p:sp>
          <p:nvSpPr>
            <p:cNvPr id="22" name="Text Box 12">
              <a:extLst>
                <a:ext uri="{FF2B5EF4-FFF2-40B4-BE49-F238E27FC236}">
                  <a16:creationId xmlns:a16="http://schemas.microsoft.com/office/drawing/2014/main" id="{031FA934-3FD4-4E95-916C-163F1B6FE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4889" y="2254825"/>
              <a:ext cx="129595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/>
              </a:pPr>
              <a:r>
                <a:rPr lang="fi-FI" altLang="fi-FI" sz="1100" b="1" dirty="0"/>
                <a:t>ETELÄ-KARJALA</a:t>
              </a:r>
              <a:r>
                <a:rPr lang="fi-FI" altLang="fi-FI" sz="1100" b="1" baseline="0" dirty="0"/>
                <a:t> 24</a:t>
              </a:r>
              <a:endParaRPr lang="fi-FI" altLang="fi-FI" sz="1100" b="1" dirty="0"/>
            </a:p>
          </p:txBody>
        </p:sp>
      </p:grpSp>
      <p:pic>
        <p:nvPicPr>
          <p:cNvPr id="23" name="Picture 1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54" y="133861"/>
            <a:ext cx="345465" cy="30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1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tsikko 1"/>
          <p:cNvSpPr>
            <a:spLocks noGrp="1"/>
          </p:cNvSpPr>
          <p:nvPr>
            <p:ph type="title"/>
          </p:nvPr>
        </p:nvSpPr>
        <p:spPr>
          <a:xfrm>
            <a:off x="561976" y="883876"/>
            <a:ext cx="7754440" cy="642938"/>
          </a:xfrm>
        </p:spPr>
        <p:txBody>
          <a:bodyPr/>
          <a:lstStyle/>
          <a:p>
            <a:r>
              <a:rPr lang="fi-FI" sz="2000" dirty="0">
                <a:solidFill>
                  <a:srgbClr val="006849"/>
                </a:solidFill>
              </a:rPr>
              <a:t>MT22047</a:t>
            </a:r>
            <a:r>
              <a:rPr lang="fi-FI" sz="2000" dirty="0"/>
              <a:t> Liite 1 ETELÄ-KARJALA 1/24 harjoitusalue </a:t>
            </a:r>
            <a:br>
              <a:rPr lang="fi-FI" sz="2000" dirty="0"/>
            </a:br>
            <a:r>
              <a:rPr lang="fi-FI" sz="2000" dirty="0"/>
              <a:t>4.-8.3.2023 (1/2)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8952C5-6D7D-4C30-B50A-B6FCDCE2B966}" type="datetime1">
              <a:rPr lang="fi-FI">
                <a:solidFill>
                  <a:srgbClr val="262626"/>
                </a:solidFill>
                <a:latin typeface="Arial"/>
              </a:rPr>
              <a:pPr>
                <a:defRPr/>
              </a:pPr>
              <a:t>25.01.2024</a:t>
            </a:fld>
            <a:endParaRPr lang="fi-FI">
              <a:solidFill>
                <a:srgbClr val="262626"/>
              </a:solidFill>
              <a:latin typeface="Arial"/>
            </a:endParaRPr>
          </a:p>
        </p:txBody>
      </p:sp>
      <p:sp>
        <p:nvSpPr>
          <p:cNvPr id="61444" name="Dian numeron paikkamerkki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3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35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238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D8DCAF38-47D4-48F2-810C-63D4C0230B68}" type="slidenum">
              <a:rPr lang="fi-FI" altLang="fi-FI" sz="394">
                <a:solidFill>
                  <a:srgbClr val="26262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fi-FI" altLang="fi-FI" sz="394">
              <a:solidFill>
                <a:srgbClr val="262626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772816"/>
            <a:ext cx="4879932" cy="4244925"/>
          </a:xfrm>
          <a:prstGeom prst="rect">
            <a:avLst/>
          </a:prstGeom>
        </p:spPr>
      </p:pic>
      <p:sp>
        <p:nvSpPr>
          <p:cNvPr id="5" name="Puolivapaa piirto 4"/>
          <p:cNvSpPr/>
          <p:nvPr/>
        </p:nvSpPr>
        <p:spPr>
          <a:xfrm>
            <a:off x="4235463" y="3098050"/>
            <a:ext cx="1283834" cy="1397251"/>
          </a:xfrm>
          <a:custGeom>
            <a:avLst/>
            <a:gdLst>
              <a:gd name="connsiteX0" fmla="*/ 73419 w 1835474"/>
              <a:gd name="connsiteY0" fmla="*/ 1608543 h 1848824"/>
              <a:gd name="connsiteX1" fmla="*/ 166861 w 1835474"/>
              <a:gd name="connsiteY1" fmla="*/ 1848824 h 1848824"/>
              <a:gd name="connsiteX2" fmla="*/ 1014517 w 1835474"/>
              <a:gd name="connsiteY2" fmla="*/ 1308193 h 1848824"/>
              <a:gd name="connsiteX3" fmla="*/ 1481728 w 1835474"/>
              <a:gd name="connsiteY3" fmla="*/ 800935 h 1848824"/>
              <a:gd name="connsiteX4" fmla="*/ 1768730 w 1835474"/>
              <a:gd name="connsiteY4" fmla="*/ 373770 h 1848824"/>
              <a:gd name="connsiteX5" fmla="*/ 1835474 w 1835474"/>
              <a:gd name="connsiteY5" fmla="*/ 226932 h 1848824"/>
              <a:gd name="connsiteX6" fmla="*/ 1635241 w 1835474"/>
              <a:gd name="connsiteY6" fmla="*/ 0 h 1848824"/>
              <a:gd name="connsiteX7" fmla="*/ 1168029 w 1835474"/>
              <a:gd name="connsiteY7" fmla="*/ 487235 h 1848824"/>
              <a:gd name="connsiteX8" fmla="*/ 80093 w 1835474"/>
              <a:gd name="connsiteY8" fmla="*/ 800935 h 1848824"/>
              <a:gd name="connsiteX9" fmla="*/ 0 w 1835474"/>
              <a:gd name="connsiteY9" fmla="*/ 1081262 h 1848824"/>
              <a:gd name="connsiteX10" fmla="*/ 333723 w 1835474"/>
              <a:gd name="connsiteY10" fmla="*/ 1294844 h 1848824"/>
              <a:gd name="connsiteX11" fmla="*/ 420490 w 1835474"/>
              <a:gd name="connsiteY11" fmla="*/ 1421659 h 1848824"/>
              <a:gd name="connsiteX12" fmla="*/ 73419 w 1835474"/>
              <a:gd name="connsiteY12" fmla="*/ 1608543 h 1848824"/>
              <a:gd name="connsiteX0" fmla="*/ 0 w 1762055"/>
              <a:gd name="connsiteY0" fmla="*/ 1608543 h 1848824"/>
              <a:gd name="connsiteX1" fmla="*/ 93442 w 1762055"/>
              <a:gd name="connsiteY1" fmla="*/ 1848824 h 1848824"/>
              <a:gd name="connsiteX2" fmla="*/ 941098 w 1762055"/>
              <a:gd name="connsiteY2" fmla="*/ 1308193 h 1848824"/>
              <a:gd name="connsiteX3" fmla="*/ 1408309 w 1762055"/>
              <a:gd name="connsiteY3" fmla="*/ 800935 h 1848824"/>
              <a:gd name="connsiteX4" fmla="*/ 1695311 w 1762055"/>
              <a:gd name="connsiteY4" fmla="*/ 373770 h 1848824"/>
              <a:gd name="connsiteX5" fmla="*/ 1762055 w 1762055"/>
              <a:gd name="connsiteY5" fmla="*/ 226932 h 1848824"/>
              <a:gd name="connsiteX6" fmla="*/ 1561822 w 1762055"/>
              <a:gd name="connsiteY6" fmla="*/ 0 h 1848824"/>
              <a:gd name="connsiteX7" fmla="*/ 1094610 w 1762055"/>
              <a:gd name="connsiteY7" fmla="*/ 487235 h 1848824"/>
              <a:gd name="connsiteX8" fmla="*/ 6674 w 1762055"/>
              <a:gd name="connsiteY8" fmla="*/ 800935 h 1848824"/>
              <a:gd name="connsiteX9" fmla="*/ 272039 w 1762055"/>
              <a:gd name="connsiteY9" fmla="*/ 997274 h 1848824"/>
              <a:gd name="connsiteX10" fmla="*/ 260304 w 1762055"/>
              <a:gd name="connsiteY10" fmla="*/ 1294844 h 1848824"/>
              <a:gd name="connsiteX11" fmla="*/ 347071 w 1762055"/>
              <a:gd name="connsiteY11" fmla="*/ 1421659 h 1848824"/>
              <a:gd name="connsiteX12" fmla="*/ 0 w 1762055"/>
              <a:gd name="connsiteY12" fmla="*/ 1608543 h 1848824"/>
              <a:gd name="connsiteX0" fmla="*/ 0 w 1762055"/>
              <a:gd name="connsiteY0" fmla="*/ 1608543 h 1848824"/>
              <a:gd name="connsiteX1" fmla="*/ 93442 w 1762055"/>
              <a:gd name="connsiteY1" fmla="*/ 1848824 h 1848824"/>
              <a:gd name="connsiteX2" fmla="*/ 941098 w 1762055"/>
              <a:gd name="connsiteY2" fmla="*/ 1308193 h 1848824"/>
              <a:gd name="connsiteX3" fmla="*/ 1408309 w 1762055"/>
              <a:gd name="connsiteY3" fmla="*/ 800935 h 1848824"/>
              <a:gd name="connsiteX4" fmla="*/ 1695311 w 1762055"/>
              <a:gd name="connsiteY4" fmla="*/ 373770 h 1848824"/>
              <a:gd name="connsiteX5" fmla="*/ 1762055 w 1762055"/>
              <a:gd name="connsiteY5" fmla="*/ 226932 h 1848824"/>
              <a:gd name="connsiteX6" fmla="*/ 1561822 w 1762055"/>
              <a:gd name="connsiteY6" fmla="*/ 0 h 1848824"/>
              <a:gd name="connsiteX7" fmla="*/ 1094610 w 1762055"/>
              <a:gd name="connsiteY7" fmla="*/ 487235 h 1848824"/>
              <a:gd name="connsiteX8" fmla="*/ 6674 w 1762055"/>
              <a:gd name="connsiteY8" fmla="*/ 800935 h 1848824"/>
              <a:gd name="connsiteX9" fmla="*/ 272039 w 1762055"/>
              <a:gd name="connsiteY9" fmla="*/ 997274 h 1848824"/>
              <a:gd name="connsiteX10" fmla="*/ 418639 w 1762055"/>
              <a:gd name="connsiteY10" fmla="*/ 1291345 h 1848824"/>
              <a:gd name="connsiteX11" fmla="*/ 347071 w 1762055"/>
              <a:gd name="connsiteY11" fmla="*/ 1421659 h 1848824"/>
              <a:gd name="connsiteX12" fmla="*/ 0 w 1762055"/>
              <a:gd name="connsiteY12" fmla="*/ 1608543 h 1848824"/>
              <a:gd name="connsiteX0" fmla="*/ 0 w 1762055"/>
              <a:gd name="connsiteY0" fmla="*/ 1608543 h 1848824"/>
              <a:gd name="connsiteX1" fmla="*/ 93442 w 1762055"/>
              <a:gd name="connsiteY1" fmla="*/ 1848824 h 1848824"/>
              <a:gd name="connsiteX2" fmla="*/ 941098 w 1762055"/>
              <a:gd name="connsiteY2" fmla="*/ 1308193 h 1848824"/>
              <a:gd name="connsiteX3" fmla="*/ 1408309 w 1762055"/>
              <a:gd name="connsiteY3" fmla="*/ 800935 h 1848824"/>
              <a:gd name="connsiteX4" fmla="*/ 1695311 w 1762055"/>
              <a:gd name="connsiteY4" fmla="*/ 373770 h 1848824"/>
              <a:gd name="connsiteX5" fmla="*/ 1762055 w 1762055"/>
              <a:gd name="connsiteY5" fmla="*/ 226932 h 1848824"/>
              <a:gd name="connsiteX6" fmla="*/ 1561822 w 1762055"/>
              <a:gd name="connsiteY6" fmla="*/ 0 h 1848824"/>
              <a:gd name="connsiteX7" fmla="*/ 1094610 w 1762055"/>
              <a:gd name="connsiteY7" fmla="*/ 487235 h 1848824"/>
              <a:gd name="connsiteX8" fmla="*/ 139820 w 1762055"/>
              <a:gd name="connsiteY8" fmla="*/ 818432 h 1848824"/>
              <a:gd name="connsiteX9" fmla="*/ 272039 w 1762055"/>
              <a:gd name="connsiteY9" fmla="*/ 997274 h 1848824"/>
              <a:gd name="connsiteX10" fmla="*/ 418639 w 1762055"/>
              <a:gd name="connsiteY10" fmla="*/ 1291345 h 1848824"/>
              <a:gd name="connsiteX11" fmla="*/ 347071 w 1762055"/>
              <a:gd name="connsiteY11" fmla="*/ 1421659 h 1848824"/>
              <a:gd name="connsiteX12" fmla="*/ 0 w 1762055"/>
              <a:gd name="connsiteY12" fmla="*/ 1608543 h 1848824"/>
              <a:gd name="connsiteX0" fmla="*/ 68493 w 1668614"/>
              <a:gd name="connsiteY0" fmla="*/ 1514056 h 1848824"/>
              <a:gd name="connsiteX1" fmla="*/ 1 w 1668614"/>
              <a:gd name="connsiteY1" fmla="*/ 1848824 h 1848824"/>
              <a:gd name="connsiteX2" fmla="*/ 847657 w 1668614"/>
              <a:gd name="connsiteY2" fmla="*/ 1308193 h 1848824"/>
              <a:gd name="connsiteX3" fmla="*/ 1314868 w 1668614"/>
              <a:gd name="connsiteY3" fmla="*/ 800935 h 1848824"/>
              <a:gd name="connsiteX4" fmla="*/ 1601870 w 1668614"/>
              <a:gd name="connsiteY4" fmla="*/ 373770 h 1848824"/>
              <a:gd name="connsiteX5" fmla="*/ 1668614 w 1668614"/>
              <a:gd name="connsiteY5" fmla="*/ 226932 h 1848824"/>
              <a:gd name="connsiteX6" fmla="*/ 1468381 w 1668614"/>
              <a:gd name="connsiteY6" fmla="*/ 0 h 1848824"/>
              <a:gd name="connsiteX7" fmla="*/ 1001169 w 1668614"/>
              <a:gd name="connsiteY7" fmla="*/ 487235 h 1848824"/>
              <a:gd name="connsiteX8" fmla="*/ 46379 w 1668614"/>
              <a:gd name="connsiteY8" fmla="*/ 818432 h 1848824"/>
              <a:gd name="connsiteX9" fmla="*/ 178598 w 1668614"/>
              <a:gd name="connsiteY9" fmla="*/ 997274 h 1848824"/>
              <a:gd name="connsiteX10" fmla="*/ 325198 w 1668614"/>
              <a:gd name="connsiteY10" fmla="*/ 1291345 h 1848824"/>
              <a:gd name="connsiteX11" fmla="*/ 253630 w 1668614"/>
              <a:gd name="connsiteY11" fmla="*/ 1421659 h 1848824"/>
              <a:gd name="connsiteX12" fmla="*/ 68493 w 1668614"/>
              <a:gd name="connsiteY12" fmla="*/ 1514056 h 1848824"/>
              <a:gd name="connsiteX0" fmla="*/ 22115 w 1622236"/>
              <a:gd name="connsiteY0" fmla="*/ 1514056 h 1785833"/>
              <a:gd name="connsiteX1" fmla="*/ 270293 w 1622236"/>
              <a:gd name="connsiteY1" fmla="*/ 1785833 h 1785833"/>
              <a:gd name="connsiteX2" fmla="*/ 801279 w 1622236"/>
              <a:gd name="connsiteY2" fmla="*/ 1308193 h 1785833"/>
              <a:gd name="connsiteX3" fmla="*/ 1268490 w 1622236"/>
              <a:gd name="connsiteY3" fmla="*/ 800935 h 1785833"/>
              <a:gd name="connsiteX4" fmla="*/ 1555492 w 1622236"/>
              <a:gd name="connsiteY4" fmla="*/ 373770 h 1785833"/>
              <a:gd name="connsiteX5" fmla="*/ 1622236 w 1622236"/>
              <a:gd name="connsiteY5" fmla="*/ 226932 h 1785833"/>
              <a:gd name="connsiteX6" fmla="*/ 1422003 w 1622236"/>
              <a:gd name="connsiteY6" fmla="*/ 0 h 1785833"/>
              <a:gd name="connsiteX7" fmla="*/ 954791 w 1622236"/>
              <a:gd name="connsiteY7" fmla="*/ 487235 h 1785833"/>
              <a:gd name="connsiteX8" fmla="*/ 1 w 1622236"/>
              <a:gd name="connsiteY8" fmla="*/ 818432 h 1785833"/>
              <a:gd name="connsiteX9" fmla="*/ 132220 w 1622236"/>
              <a:gd name="connsiteY9" fmla="*/ 997274 h 1785833"/>
              <a:gd name="connsiteX10" fmla="*/ 278820 w 1622236"/>
              <a:gd name="connsiteY10" fmla="*/ 1291345 h 1785833"/>
              <a:gd name="connsiteX11" fmla="*/ 207252 w 1622236"/>
              <a:gd name="connsiteY11" fmla="*/ 1421659 h 1785833"/>
              <a:gd name="connsiteX12" fmla="*/ 22115 w 1622236"/>
              <a:gd name="connsiteY12" fmla="*/ 1514056 h 1785833"/>
              <a:gd name="connsiteX0" fmla="*/ 22114 w 1622235"/>
              <a:gd name="connsiteY0" fmla="*/ 1514056 h 1785833"/>
              <a:gd name="connsiteX1" fmla="*/ 270292 w 1622235"/>
              <a:gd name="connsiteY1" fmla="*/ 1785833 h 1785833"/>
              <a:gd name="connsiteX2" fmla="*/ 801278 w 1622235"/>
              <a:gd name="connsiteY2" fmla="*/ 1308193 h 1785833"/>
              <a:gd name="connsiteX3" fmla="*/ 1268489 w 1622235"/>
              <a:gd name="connsiteY3" fmla="*/ 800935 h 1785833"/>
              <a:gd name="connsiteX4" fmla="*/ 1555491 w 1622235"/>
              <a:gd name="connsiteY4" fmla="*/ 373770 h 1785833"/>
              <a:gd name="connsiteX5" fmla="*/ 1622235 w 1622235"/>
              <a:gd name="connsiteY5" fmla="*/ 226932 h 1785833"/>
              <a:gd name="connsiteX6" fmla="*/ 1422002 w 1622235"/>
              <a:gd name="connsiteY6" fmla="*/ 0 h 1785833"/>
              <a:gd name="connsiteX7" fmla="*/ 522967 w 1622235"/>
              <a:gd name="connsiteY7" fmla="*/ 588721 h 1785833"/>
              <a:gd name="connsiteX8" fmla="*/ 0 w 1622235"/>
              <a:gd name="connsiteY8" fmla="*/ 818432 h 1785833"/>
              <a:gd name="connsiteX9" fmla="*/ 132219 w 1622235"/>
              <a:gd name="connsiteY9" fmla="*/ 997274 h 1785833"/>
              <a:gd name="connsiteX10" fmla="*/ 278819 w 1622235"/>
              <a:gd name="connsiteY10" fmla="*/ 1291345 h 1785833"/>
              <a:gd name="connsiteX11" fmla="*/ 207251 w 1622235"/>
              <a:gd name="connsiteY11" fmla="*/ 1421659 h 1785833"/>
              <a:gd name="connsiteX12" fmla="*/ 22114 w 1622235"/>
              <a:gd name="connsiteY12" fmla="*/ 1514056 h 1785833"/>
              <a:gd name="connsiteX0" fmla="*/ 22114 w 1622235"/>
              <a:gd name="connsiteY0" fmla="*/ 1287124 h 1558901"/>
              <a:gd name="connsiteX1" fmla="*/ 270292 w 1622235"/>
              <a:gd name="connsiteY1" fmla="*/ 1558901 h 1558901"/>
              <a:gd name="connsiteX2" fmla="*/ 801278 w 1622235"/>
              <a:gd name="connsiteY2" fmla="*/ 1081261 h 1558901"/>
              <a:gd name="connsiteX3" fmla="*/ 1268489 w 1622235"/>
              <a:gd name="connsiteY3" fmla="*/ 574003 h 1558901"/>
              <a:gd name="connsiteX4" fmla="*/ 1555491 w 1622235"/>
              <a:gd name="connsiteY4" fmla="*/ 146838 h 1558901"/>
              <a:gd name="connsiteX5" fmla="*/ 1622235 w 1622235"/>
              <a:gd name="connsiteY5" fmla="*/ 0 h 1558901"/>
              <a:gd name="connsiteX6" fmla="*/ 932602 w 1622235"/>
              <a:gd name="connsiteY6" fmla="*/ 263001 h 1558901"/>
              <a:gd name="connsiteX7" fmla="*/ 522967 w 1622235"/>
              <a:gd name="connsiteY7" fmla="*/ 361789 h 1558901"/>
              <a:gd name="connsiteX8" fmla="*/ 0 w 1622235"/>
              <a:gd name="connsiteY8" fmla="*/ 591500 h 1558901"/>
              <a:gd name="connsiteX9" fmla="*/ 132219 w 1622235"/>
              <a:gd name="connsiteY9" fmla="*/ 770342 h 1558901"/>
              <a:gd name="connsiteX10" fmla="*/ 278819 w 1622235"/>
              <a:gd name="connsiteY10" fmla="*/ 1064413 h 1558901"/>
              <a:gd name="connsiteX11" fmla="*/ 207251 w 1622235"/>
              <a:gd name="connsiteY11" fmla="*/ 1194727 h 1558901"/>
              <a:gd name="connsiteX12" fmla="*/ 22114 w 1622235"/>
              <a:gd name="connsiteY12" fmla="*/ 1287124 h 1558901"/>
              <a:gd name="connsiteX0" fmla="*/ 22114 w 1555491"/>
              <a:gd name="connsiteY0" fmla="*/ 1140286 h 1412063"/>
              <a:gd name="connsiteX1" fmla="*/ 270292 w 1555491"/>
              <a:gd name="connsiteY1" fmla="*/ 1412063 h 1412063"/>
              <a:gd name="connsiteX2" fmla="*/ 801278 w 1555491"/>
              <a:gd name="connsiteY2" fmla="*/ 934423 h 1412063"/>
              <a:gd name="connsiteX3" fmla="*/ 1268489 w 1555491"/>
              <a:gd name="connsiteY3" fmla="*/ 427165 h 1412063"/>
              <a:gd name="connsiteX4" fmla="*/ 1555491 w 1555491"/>
              <a:gd name="connsiteY4" fmla="*/ 0 h 1412063"/>
              <a:gd name="connsiteX5" fmla="*/ 1147230 w 1555491"/>
              <a:gd name="connsiteY5" fmla="*/ 311599 h 1412063"/>
              <a:gd name="connsiteX6" fmla="*/ 932602 w 1555491"/>
              <a:gd name="connsiteY6" fmla="*/ 116163 h 1412063"/>
              <a:gd name="connsiteX7" fmla="*/ 522967 w 1555491"/>
              <a:gd name="connsiteY7" fmla="*/ 214951 h 1412063"/>
              <a:gd name="connsiteX8" fmla="*/ 0 w 1555491"/>
              <a:gd name="connsiteY8" fmla="*/ 444662 h 1412063"/>
              <a:gd name="connsiteX9" fmla="*/ 132219 w 1555491"/>
              <a:gd name="connsiteY9" fmla="*/ 623504 h 1412063"/>
              <a:gd name="connsiteX10" fmla="*/ 278819 w 1555491"/>
              <a:gd name="connsiteY10" fmla="*/ 917575 h 1412063"/>
              <a:gd name="connsiteX11" fmla="*/ 207251 w 1555491"/>
              <a:gd name="connsiteY11" fmla="*/ 1047889 h 1412063"/>
              <a:gd name="connsiteX12" fmla="*/ 22114 w 1555491"/>
              <a:gd name="connsiteY12" fmla="*/ 1140286 h 1412063"/>
              <a:gd name="connsiteX0" fmla="*/ 22114 w 1268489"/>
              <a:gd name="connsiteY0" fmla="*/ 1024123 h 1295900"/>
              <a:gd name="connsiteX1" fmla="*/ 270292 w 1268489"/>
              <a:gd name="connsiteY1" fmla="*/ 1295900 h 1295900"/>
              <a:gd name="connsiteX2" fmla="*/ 801278 w 1268489"/>
              <a:gd name="connsiteY2" fmla="*/ 818260 h 1295900"/>
              <a:gd name="connsiteX3" fmla="*/ 1268489 w 1268489"/>
              <a:gd name="connsiteY3" fmla="*/ 311002 h 1295900"/>
              <a:gd name="connsiteX4" fmla="*/ 1249616 w 1268489"/>
              <a:gd name="connsiteY4" fmla="*/ 300280 h 1295900"/>
              <a:gd name="connsiteX5" fmla="*/ 1147230 w 1268489"/>
              <a:gd name="connsiteY5" fmla="*/ 195436 h 1295900"/>
              <a:gd name="connsiteX6" fmla="*/ 932602 w 1268489"/>
              <a:gd name="connsiteY6" fmla="*/ 0 h 1295900"/>
              <a:gd name="connsiteX7" fmla="*/ 522967 w 1268489"/>
              <a:gd name="connsiteY7" fmla="*/ 98788 h 1295900"/>
              <a:gd name="connsiteX8" fmla="*/ 0 w 1268489"/>
              <a:gd name="connsiteY8" fmla="*/ 328499 h 1295900"/>
              <a:gd name="connsiteX9" fmla="*/ 132219 w 1268489"/>
              <a:gd name="connsiteY9" fmla="*/ 507341 h 1295900"/>
              <a:gd name="connsiteX10" fmla="*/ 278819 w 1268489"/>
              <a:gd name="connsiteY10" fmla="*/ 801412 h 1295900"/>
              <a:gd name="connsiteX11" fmla="*/ 207251 w 1268489"/>
              <a:gd name="connsiteY11" fmla="*/ 931726 h 1295900"/>
              <a:gd name="connsiteX12" fmla="*/ 22114 w 1268489"/>
              <a:gd name="connsiteY12" fmla="*/ 1024123 h 1295900"/>
              <a:gd name="connsiteX0" fmla="*/ 22114 w 1268489"/>
              <a:gd name="connsiteY0" fmla="*/ 1173801 h 1445578"/>
              <a:gd name="connsiteX1" fmla="*/ 270292 w 1268489"/>
              <a:gd name="connsiteY1" fmla="*/ 1445578 h 1445578"/>
              <a:gd name="connsiteX2" fmla="*/ 801278 w 1268489"/>
              <a:gd name="connsiteY2" fmla="*/ 967938 h 1445578"/>
              <a:gd name="connsiteX3" fmla="*/ 1268489 w 1268489"/>
              <a:gd name="connsiteY3" fmla="*/ 460680 h 1445578"/>
              <a:gd name="connsiteX4" fmla="*/ 1249616 w 1268489"/>
              <a:gd name="connsiteY4" fmla="*/ 449958 h 1445578"/>
              <a:gd name="connsiteX5" fmla="*/ 1147230 w 1268489"/>
              <a:gd name="connsiteY5" fmla="*/ 345114 h 1445578"/>
              <a:gd name="connsiteX6" fmla="*/ 932602 w 1268489"/>
              <a:gd name="connsiteY6" fmla="*/ 149678 h 1445578"/>
              <a:gd name="connsiteX7" fmla="*/ 307056 w 1268489"/>
              <a:gd name="connsiteY7" fmla="*/ 0 h 1445578"/>
              <a:gd name="connsiteX8" fmla="*/ 0 w 1268489"/>
              <a:gd name="connsiteY8" fmla="*/ 478177 h 1445578"/>
              <a:gd name="connsiteX9" fmla="*/ 132219 w 1268489"/>
              <a:gd name="connsiteY9" fmla="*/ 657019 h 1445578"/>
              <a:gd name="connsiteX10" fmla="*/ 278819 w 1268489"/>
              <a:gd name="connsiteY10" fmla="*/ 951090 h 1445578"/>
              <a:gd name="connsiteX11" fmla="*/ 207251 w 1268489"/>
              <a:gd name="connsiteY11" fmla="*/ 1081404 h 1445578"/>
              <a:gd name="connsiteX12" fmla="*/ 22114 w 1268489"/>
              <a:gd name="connsiteY12" fmla="*/ 1173801 h 1445578"/>
              <a:gd name="connsiteX0" fmla="*/ 22114 w 1268489"/>
              <a:gd name="connsiteY0" fmla="*/ 1173801 h 1445578"/>
              <a:gd name="connsiteX1" fmla="*/ 270292 w 1268489"/>
              <a:gd name="connsiteY1" fmla="*/ 1445578 h 1445578"/>
              <a:gd name="connsiteX2" fmla="*/ 801278 w 1268489"/>
              <a:gd name="connsiteY2" fmla="*/ 967938 h 1445578"/>
              <a:gd name="connsiteX3" fmla="*/ 1268489 w 1268489"/>
              <a:gd name="connsiteY3" fmla="*/ 460680 h 1445578"/>
              <a:gd name="connsiteX4" fmla="*/ 1249616 w 1268489"/>
              <a:gd name="connsiteY4" fmla="*/ 449958 h 1445578"/>
              <a:gd name="connsiteX5" fmla="*/ 1147230 w 1268489"/>
              <a:gd name="connsiteY5" fmla="*/ 345114 h 1445578"/>
              <a:gd name="connsiteX6" fmla="*/ 911011 w 1268489"/>
              <a:gd name="connsiteY6" fmla="*/ 118182 h 1445578"/>
              <a:gd name="connsiteX7" fmla="*/ 307056 w 1268489"/>
              <a:gd name="connsiteY7" fmla="*/ 0 h 1445578"/>
              <a:gd name="connsiteX8" fmla="*/ 0 w 1268489"/>
              <a:gd name="connsiteY8" fmla="*/ 478177 h 1445578"/>
              <a:gd name="connsiteX9" fmla="*/ 132219 w 1268489"/>
              <a:gd name="connsiteY9" fmla="*/ 657019 h 1445578"/>
              <a:gd name="connsiteX10" fmla="*/ 278819 w 1268489"/>
              <a:gd name="connsiteY10" fmla="*/ 951090 h 1445578"/>
              <a:gd name="connsiteX11" fmla="*/ 207251 w 1268489"/>
              <a:gd name="connsiteY11" fmla="*/ 1081404 h 1445578"/>
              <a:gd name="connsiteX12" fmla="*/ 22114 w 1268489"/>
              <a:gd name="connsiteY12" fmla="*/ 1173801 h 1445578"/>
              <a:gd name="connsiteX0" fmla="*/ 0 w 1408309"/>
              <a:gd name="connsiteY0" fmla="*/ 1341778 h 1445578"/>
              <a:gd name="connsiteX1" fmla="*/ 410112 w 1408309"/>
              <a:gd name="connsiteY1" fmla="*/ 1445578 h 1445578"/>
              <a:gd name="connsiteX2" fmla="*/ 941098 w 1408309"/>
              <a:gd name="connsiteY2" fmla="*/ 967938 h 1445578"/>
              <a:gd name="connsiteX3" fmla="*/ 1408309 w 1408309"/>
              <a:gd name="connsiteY3" fmla="*/ 460680 h 1445578"/>
              <a:gd name="connsiteX4" fmla="*/ 1389436 w 1408309"/>
              <a:gd name="connsiteY4" fmla="*/ 449958 h 1445578"/>
              <a:gd name="connsiteX5" fmla="*/ 1287050 w 1408309"/>
              <a:gd name="connsiteY5" fmla="*/ 345114 h 1445578"/>
              <a:gd name="connsiteX6" fmla="*/ 1050831 w 1408309"/>
              <a:gd name="connsiteY6" fmla="*/ 118182 h 1445578"/>
              <a:gd name="connsiteX7" fmla="*/ 446876 w 1408309"/>
              <a:gd name="connsiteY7" fmla="*/ 0 h 1445578"/>
              <a:gd name="connsiteX8" fmla="*/ 139820 w 1408309"/>
              <a:gd name="connsiteY8" fmla="*/ 478177 h 1445578"/>
              <a:gd name="connsiteX9" fmla="*/ 272039 w 1408309"/>
              <a:gd name="connsiteY9" fmla="*/ 657019 h 1445578"/>
              <a:gd name="connsiteX10" fmla="*/ 418639 w 1408309"/>
              <a:gd name="connsiteY10" fmla="*/ 951090 h 1445578"/>
              <a:gd name="connsiteX11" fmla="*/ 347071 w 1408309"/>
              <a:gd name="connsiteY11" fmla="*/ 1081404 h 1445578"/>
              <a:gd name="connsiteX12" fmla="*/ 0 w 1408309"/>
              <a:gd name="connsiteY12" fmla="*/ 1341778 h 1445578"/>
              <a:gd name="connsiteX0" fmla="*/ 0 w 1408309"/>
              <a:gd name="connsiteY0" fmla="*/ 1341778 h 1540065"/>
              <a:gd name="connsiteX1" fmla="*/ 251777 w 1408309"/>
              <a:gd name="connsiteY1" fmla="*/ 1540065 h 1540065"/>
              <a:gd name="connsiteX2" fmla="*/ 941098 w 1408309"/>
              <a:gd name="connsiteY2" fmla="*/ 967938 h 1540065"/>
              <a:gd name="connsiteX3" fmla="*/ 1408309 w 1408309"/>
              <a:gd name="connsiteY3" fmla="*/ 460680 h 1540065"/>
              <a:gd name="connsiteX4" fmla="*/ 1389436 w 1408309"/>
              <a:gd name="connsiteY4" fmla="*/ 449958 h 1540065"/>
              <a:gd name="connsiteX5" fmla="*/ 1287050 w 1408309"/>
              <a:gd name="connsiteY5" fmla="*/ 345114 h 1540065"/>
              <a:gd name="connsiteX6" fmla="*/ 1050831 w 1408309"/>
              <a:gd name="connsiteY6" fmla="*/ 118182 h 1540065"/>
              <a:gd name="connsiteX7" fmla="*/ 446876 w 1408309"/>
              <a:gd name="connsiteY7" fmla="*/ 0 h 1540065"/>
              <a:gd name="connsiteX8" fmla="*/ 139820 w 1408309"/>
              <a:gd name="connsiteY8" fmla="*/ 478177 h 1540065"/>
              <a:gd name="connsiteX9" fmla="*/ 272039 w 1408309"/>
              <a:gd name="connsiteY9" fmla="*/ 657019 h 1540065"/>
              <a:gd name="connsiteX10" fmla="*/ 418639 w 1408309"/>
              <a:gd name="connsiteY10" fmla="*/ 951090 h 1540065"/>
              <a:gd name="connsiteX11" fmla="*/ 347071 w 1408309"/>
              <a:gd name="connsiteY11" fmla="*/ 1081404 h 1540065"/>
              <a:gd name="connsiteX12" fmla="*/ 0 w 1408309"/>
              <a:gd name="connsiteY12" fmla="*/ 1341778 h 1540065"/>
              <a:gd name="connsiteX0" fmla="*/ 0 w 1455090"/>
              <a:gd name="connsiteY0" fmla="*/ 1345278 h 1540065"/>
              <a:gd name="connsiteX1" fmla="*/ 298558 w 1455090"/>
              <a:gd name="connsiteY1" fmla="*/ 1540065 h 1540065"/>
              <a:gd name="connsiteX2" fmla="*/ 987879 w 1455090"/>
              <a:gd name="connsiteY2" fmla="*/ 967938 h 1540065"/>
              <a:gd name="connsiteX3" fmla="*/ 1455090 w 1455090"/>
              <a:gd name="connsiteY3" fmla="*/ 460680 h 1540065"/>
              <a:gd name="connsiteX4" fmla="*/ 1436217 w 1455090"/>
              <a:gd name="connsiteY4" fmla="*/ 449958 h 1540065"/>
              <a:gd name="connsiteX5" fmla="*/ 1333831 w 1455090"/>
              <a:gd name="connsiteY5" fmla="*/ 345114 h 1540065"/>
              <a:gd name="connsiteX6" fmla="*/ 1097612 w 1455090"/>
              <a:gd name="connsiteY6" fmla="*/ 118182 h 1540065"/>
              <a:gd name="connsiteX7" fmla="*/ 493657 w 1455090"/>
              <a:gd name="connsiteY7" fmla="*/ 0 h 1540065"/>
              <a:gd name="connsiteX8" fmla="*/ 186601 w 1455090"/>
              <a:gd name="connsiteY8" fmla="*/ 478177 h 1540065"/>
              <a:gd name="connsiteX9" fmla="*/ 318820 w 1455090"/>
              <a:gd name="connsiteY9" fmla="*/ 657019 h 1540065"/>
              <a:gd name="connsiteX10" fmla="*/ 465420 w 1455090"/>
              <a:gd name="connsiteY10" fmla="*/ 951090 h 1540065"/>
              <a:gd name="connsiteX11" fmla="*/ 393852 w 1455090"/>
              <a:gd name="connsiteY11" fmla="*/ 1081404 h 1540065"/>
              <a:gd name="connsiteX12" fmla="*/ 0 w 1455090"/>
              <a:gd name="connsiteY12" fmla="*/ 1345278 h 1540065"/>
              <a:gd name="connsiteX0" fmla="*/ 0 w 1455090"/>
              <a:gd name="connsiteY0" fmla="*/ 1345278 h 1540065"/>
              <a:gd name="connsiteX1" fmla="*/ 298558 w 1455090"/>
              <a:gd name="connsiteY1" fmla="*/ 1540065 h 1540065"/>
              <a:gd name="connsiteX2" fmla="*/ 987879 w 1455090"/>
              <a:gd name="connsiteY2" fmla="*/ 967938 h 1540065"/>
              <a:gd name="connsiteX3" fmla="*/ 1455090 w 1455090"/>
              <a:gd name="connsiteY3" fmla="*/ 460680 h 1540065"/>
              <a:gd name="connsiteX4" fmla="*/ 1436217 w 1455090"/>
              <a:gd name="connsiteY4" fmla="*/ 449958 h 1540065"/>
              <a:gd name="connsiteX5" fmla="*/ 1333831 w 1455090"/>
              <a:gd name="connsiteY5" fmla="*/ 345114 h 1540065"/>
              <a:gd name="connsiteX6" fmla="*/ 1097612 w 1455090"/>
              <a:gd name="connsiteY6" fmla="*/ 118182 h 1540065"/>
              <a:gd name="connsiteX7" fmla="*/ 493657 w 1455090"/>
              <a:gd name="connsiteY7" fmla="*/ 0 h 1540065"/>
              <a:gd name="connsiteX8" fmla="*/ 186601 w 1455090"/>
              <a:gd name="connsiteY8" fmla="*/ 478177 h 1540065"/>
              <a:gd name="connsiteX9" fmla="*/ 318820 w 1455090"/>
              <a:gd name="connsiteY9" fmla="*/ 657019 h 1540065"/>
              <a:gd name="connsiteX10" fmla="*/ 465420 w 1455090"/>
              <a:gd name="connsiteY10" fmla="*/ 951090 h 1540065"/>
              <a:gd name="connsiteX11" fmla="*/ 311086 w 1455090"/>
              <a:gd name="connsiteY11" fmla="*/ 986917 h 1540065"/>
              <a:gd name="connsiteX12" fmla="*/ 0 w 1455090"/>
              <a:gd name="connsiteY12" fmla="*/ 1345278 h 1540065"/>
              <a:gd name="connsiteX0" fmla="*/ 0 w 1455090"/>
              <a:gd name="connsiteY0" fmla="*/ 1345278 h 1540065"/>
              <a:gd name="connsiteX1" fmla="*/ 298558 w 1455090"/>
              <a:gd name="connsiteY1" fmla="*/ 1540065 h 1540065"/>
              <a:gd name="connsiteX2" fmla="*/ 987879 w 1455090"/>
              <a:gd name="connsiteY2" fmla="*/ 967938 h 1540065"/>
              <a:gd name="connsiteX3" fmla="*/ 1455090 w 1455090"/>
              <a:gd name="connsiteY3" fmla="*/ 460680 h 1540065"/>
              <a:gd name="connsiteX4" fmla="*/ 1436217 w 1455090"/>
              <a:gd name="connsiteY4" fmla="*/ 449958 h 1540065"/>
              <a:gd name="connsiteX5" fmla="*/ 1333831 w 1455090"/>
              <a:gd name="connsiteY5" fmla="*/ 345114 h 1540065"/>
              <a:gd name="connsiteX6" fmla="*/ 1097612 w 1455090"/>
              <a:gd name="connsiteY6" fmla="*/ 118182 h 1540065"/>
              <a:gd name="connsiteX7" fmla="*/ 493657 w 1455090"/>
              <a:gd name="connsiteY7" fmla="*/ 0 h 1540065"/>
              <a:gd name="connsiteX8" fmla="*/ 186601 w 1455090"/>
              <a:gd name="connsiteY8" fmla="*/ 478177 h 1540065"/>
              <a:gd name="connsiteX9" fmla="*/ 318820 w 1455090"/>
              <a:gd name="connsiteY9" fmla="*/ 657019 h 1540065"/>
              <a:gd name="connsiteX10" fmla="*/ 429435 w 1455090"/>
              <a:gd name="connsiteY10" fmla="*/ 895098 h 1540065"/>
              <a:gd name="connsiteX11" fmla="*/ 311086 w 1455090"/>
              <a:gd name="connsiteY11" fmla="*/ 986917 h 1540065"/>
              <a:gd name="connsiteX12" fmla="*/ 0 w 1455090"/>
              <a:gd name="connsiteY12" fmla="*/ 1345278 h 1540065"/>
              <a:gd name="connsiteX0" fmla="*/ 0 w 1455090"/>
              <a:gd name="connsiteY0" fmla="*/ 1345278 h 1540065"/>
              <a:gd name="connsiteX1" fmla="*/ 298558 w 1455090"/>
              <a:gd name="connsiteY1" fmla="*/ 1540065 h 1540065"/>
              <a:gd name="connsiteX2" fmla="*/ 1067046 w 1455090"/>
              <a:gd name="connsiteY2" fmla="*/ 964439 h 1540065"/>
              <a:gd name="connsiteX3" fmla="*/ 1455090 w 1455090"/>
              <a:gd name="connsiteY3" fmla="*/ 460680 h 1540065"/>
              <a:gd name="connsiteX4" fmla="*/ 1436217 w 1455090"/>
              <a:gd name="connsiteY4" fmla="*/ 449958 h 1540065"/>
              <a:gd name="connsiteX5" fmla="*/ 1333831 w 1455090"/>
              <a:gd name="connsiteY5" fmla="*/ 345114 h 1540065"/>
              <a:gd name="connsiteX6" fmla="*/ 1097612 w 1455090"/>
              <a:gd name="connsiteY6" fmla="*/ 118182 h 1540065"/>
              <a:gd name="connsiteX7" fmla="*/ 493657 w 1455090"/>
              <a:gd name="connsiteY7" fmla="*/ 0 h 1540065"/>
              <a:gd name="connsiteX8" fmla="*/ 186601 w 1455090"/>
              <a:gd name="connsiteY8" fmla="*/ 478177 h 1540065"/>
              <a:gd name="connsiteX9" fmla="*/ 318820 w 1455090"/>
              <a:gd name="connsiteY9" fmla="*/ 657019 h 1540065"/>
              <a:gd name="connsiteX10" fmla="*/ 429435 w 1455090"/>
              <a:gd name="connsiteY10" fmla="*/ 895098 h 1540065"/>
              <a:gd name="connsiteX11" fmla="*/ 311086 w 1455090"/>
              <a:gd name="connsiteY11" fmla="*/ 986917 h 1540065"/>
              <a:gd name="connsiteX12" fmla="*/ 0 w 1455090"/>
              <a:gd name="connsiteY12" fmla="*/ 1345278 h 154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5090" h="1540065">
                <a:moveTo>
                  <a:pt x="0" y="1345278"/>
                </a:moveTo>
                <a:lnTo>
                  <a:pt x="298558" y="1540065"/>
                </a:lnTo>
                <a:lnTo>
                  <a:pt x="1067046" y="964439"/>
                </a:lnTo>
                <a:lnTo>
                  <a:pt x="1455090" y="460680"/>
                </a:lnTo>
                <a:lnTo>
                  <a:pt x="1436217" y="449958"/>
                </a:lnTo>
                <a:lnTo>
                  <a:pt x="1333831" y="345114"/>
                </a:lnTo>
                <a:lnTo>
                  <a:pt x="1097612" y="118182"/>
                </a:lnTo>
                <a:lnTo>
                  <a:pt x="493657" y="0"/>
                </a:lnTo>
                <a:lnTo>
                  <a:pt x="186601" y="478177"/>
                </a:lnTo>
                <a:lnTo>
                  <a:pt x="318820" y="657019"/>
                </a:lnTo>
                <a:lnTo>
                  <a:pt x="429435" y="895098"/>
                </a:lnTo>
                <a:lnTo>
                  <a:pt x="311086" y="986917"/>
                </a:lnTo>
                <a:lnTo>
                  <a:pt x="0" y="1345278"/>
                </a:lnTo>
                <a:close/>
              </a:path>
            </a:pathLst>
          </a:custGeom>
          <a:solidFill>
            <a:srgbClr val="9DC5A3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uolivapaa piirto 5"/>
          <p:cNvSpPr/>
          <p:nvPr/>
        </p:nvSpPr>
        <p:spPr>
          <a:xfrm>
            <a:off x="2627784" y="3829588"/>
            <a:ext cx="1763906" cy="1586691"/>
          </a:xfrm>
          <a:custGeom>
            <a:avLst/>
            <a:gdLst>
              <a:gd name="connsiteX0" fmla="*/ 1815451 w 1915568"/>
              <a:gd name="connsiteY0" fmla="*/ 453862 h 1688636"/>
              <a:gd name="connsiteX1" fmla="*/ 1915568 w 1915568"/>
              <a:gd name="connsiteY1" fmla="*/ 734189 h 1688636"/>
              <a:gd name="connsiteX2" fmla="*/ 1815451 w 1915568"/>
              <a:gd name="connsiteY2" fmla="*/ 847655 h 1688636"/>
              <a:gd name="connsiteX3" fmla="*/ 1722009 w 1915568"/>
              <a:gd name="connsiteY3" fmla="*/ 1328216 h 1688636"/>
              <a:gd name="connsiteX4" fmla="*/ 1388286 w 1915568"/>
              <a:gd name="connsiteY4" fmla="*/ 1688636 h 1688636"/>
              <a:gd name="connsiteX5" fmla="*/ 367095 w 1915568"/>
              <a:gd name="connsiteY5" fmla="*/ 1668613 h 1688636"/>
              <a:gd name="connsiteX6" fmla="*/ 100117 w 1915568"/>
              <a:gd name="connsiteY6" fmla="*/ 1455030 h 1688636"/>
              <a:gd name="connsiteX7" fmla="*/ 0 w 1915568"/>
              <a:gd name="connsiteY7" fmla="*/ 1281495 h 1688636"/>
              <a:gd name="connsiteX8" fmla="*/ 186885 w 1915568"/>
              <a:gd name="connsiteY8" fmla="*/ 1261471 h 1688636"/>
              <a:gd name="connsiteX9" fmla="*/ 140164 w 1915568"/>
              <a:gd name="connsiteY9" fmla="*/ 1021191 h 1688636"/>
              <a:gd name="connsiteX10" fmla="*/ 300351 w 1915568"/>
              <a:gd name="connsiteY10" fmla="*/ 687468 h 1688636"/>
              <a:gd name="connsiteX11" fmla="*/ 360421 w 1915568"/>
              <a:gd name="connsiteY11" fmla="*/ 413816 h 1688636"/>
              <a:gd name="connsiteX12" fmla="*/ 467212 w 1915568"/>
              <a:gd name="connsiteY12" fmla="*/ 407141 h 1688636"/>
              <a:gd name="connsiteX13" fmla="*/ 513933 w 1915568"/>
              <a:gd name="connsiteY13" fmla="*/ 153512 h 1688636"/>
              <a:gd name="connsiteX14" fmla="*/ 967796 w 1915568"/>
              <a:gd name="connsiteY14" fmla="*/ 120140 h 1688636"/>
              <a:gd name="connsiteX15" fmla="*/ 1127983 w 1915568"/>
              <a:gd name="connsiteY15" fmla="*/ 93442 h 1688636"/>
              <a:gd name="connsiteX16" fmla="*/ 1294844 w 1915568"/>
              <a:gd name="connsiteY16" fmla="*/ 33372 h 1688636"/>
              <a:gd name="connsiteX17" fmla="*/ 1441682 w 1915568"/>
              <a:gd name="connsiteY17" fmla="*/ 0 h 1688636"/>
              <a:gd name="connsiteX18" fmla="*/ 1528450 w 1915568"/>
              <a:gd name="connsiteY18" fmla="*/ 113465 h 1688636"/>
              <a:gd name="connsiteX19" fmla="*/ 1201402 w 1915568"/>
              <a:gd name="connsiteY19" fmla="*/ 280327 h 1688636"/>
              <a:gd name="connsiteX20" fmla="*/ 1228100 w 1915568"/>
              <a:gd name="connsiteY20" fmla="*/ 413816 h 1688636"/>
              <a:gd name="connsiteX21" fmla="*/ 1568497 w 1915568"/>
              <a:gd name="connsiteY21" fmla="*/ 427165 h 1688636"/>
              <a:gd name="connsiteX22" fmla="*/ 1701986 w 1915568"/>
              <a:gd name="connsiteY22" fmla="*/ 500584 h 1688636"/>
              <a:gd name="connsiteX23" fmla="*/ 1815451 w 1915568"/>
              <a:gd name="connsiteY23" fmla="*/ 453862 h 1688636"/>
              <a:gd name="connsiteX0" fmla="*/ 1815451 w 1915568"/>
              <a:gd name="connsiteY0" fmla="*/ 484417 h 1719191"/>
              <a:gd name="connsiteX1" fmla="*/ 1915568 w 1915568"/>
              <a:gd name="connsiteY1" fmla="*/ 764744 h 1719191"/>
              <a:gd name="connsiteX2" fmla="*/ 1815451 w 1915568"/>
              <a:gd name="connsiteY2" fmla="*/ 878210 h 1719191"/>
              <a:gd name="connsiteX3" fmla="*/ 1722009 w 1915568"/>
              <a:gd name="connsiteY3" fmla="*/ 1358771 h 1719191"/>
              <a:gd name="connsiteX4" fmla="*/ 1388286 w 1915568"/>
              <a:gd name="connsiteY4" fmla="*/ 1719191 h 1719191"/>
              <a:gd name="connsiteX5" fmla="*/ 367095 w 1915568"/>
              <a:gd name="connsiteY5" fmla="*/ 1699168 h 1719191"/>
              <a:gd name="connsiteX6" fmla="*/ 100117 w 1915568"/>
              <a:gd name="connsiteY6" fmla="*/ 1485585 h 1719191"/>
              <a:gd name="connsiteX7" fmla="*/ 0 w 1915568"/>
              <a:gd name="connsiteY7" fmla="*/ 1312050 h 1719191"/>
              <a:gd name="connsiteX8" fmla="*/ 186885 w 1915568"/>
              <a:gd name="connsiteY8" fmla="*/ 1292026 h 1719191"/>
              <a:gd name="connsiteX9" fmla="*/ 140164 w 1915568"/>
              <a:gd name="connsiteY9" fmla="*/ 1051746 h 1719191"/>
              <a:gd name="connsiteX10" fmla="*/ 300351 w 1915568"/>
              <a:gd name="connsiteY10" fmla="*/ 718023 h 1719191"/>
              <a:gd name="connsiteX11" fmla="*/ 360421 w 1915568"/>
              <a:gd name="connsiteY11" fmla="*/ 444371 h 1719191"/>
              <a:gd name="connsiteX12" fmla="*/ 467212 w 1915568"/>
              <a:gd name="connsiteY12" fmla="*/ 437696 h 1719191"/>
              <a:gd name="connsiteX13" fmla="*/ 513933 w 1915568"/>
              <a:gd name="connsiteY13" fmla="*/ 184067 h 1719191"/>
              <a:gd name="connsiteX14" fmla="*/ 826119 w 1915568"/>
              <a:gd name="connsiteY14" fmla="*/ 0 h 1719191"/>
              <a:gd name="connsiteX15" fmla="*/ 1127983 w 1915568"/>
              <a:gd name="connsiteY15" fmla="*/ 123997 h 1719191"/>
              <a:gd name="connsiteX16" fmla="*/ 1294844 w 1915568"/>
              <a:gd name="connsiteY16" fmla="*/ 63927 h 1719191"/>
              <a:gd name="connsiteX17" fmla="*/ 1441682 w 1915568"/>
              <a:gd name="connsiteY17" fmla="*/ 30555 h 1719191"/>
              <a:gd name="connsiteX18" fmla="*/ 1528450 w 1915568"/>
              <a:gd name="connsiteY18" fmla="*/ 144020 h 1719191"/>
              <a:gd name="connsiteX19" fmla="*/ 1201402 w 1915568"/>
              <a:gd name="connsiteY19" fmla="*/ 310882 h 1719191"/>
              <a:gd name="connsiteX20" fmla="*/ 1228100 w 1915568"/>
              <a:gd name="connsiteY20" fmla="*/ 444371 h 1719191"/>
              <a:gd name="connsiteX21" fmla="*/ 1568497 w 1915568"/>
              <a:gd name="connsiteY21" fmla="*/ 457720 h 1719191"/>
              <a:gd name="connsiteX22" fmla="*/ 1701986 w 1915568"/>
              <a:gd name="connsiteY22" fmla="*/ 531139 h 1719191"/>
              <a:gd name="connsiteX23" fmla="*/ 1815451 w 1915568"/>
              <a:gd name="connsiteY23" fmla="*/ 484417 h 1719191"/>
              <a:gd name="connsiteX0" fmla="*/ 1815451 w 1915568"/>
              <a:gd name="connsiteY0" fmla="*/ 484417 h 1719191"/>
              <a:gd name="connsiteX1" fmla="*/ 1915568 w 1915568"/>
              <a:gd name="connsiteY1" fmla="*/ 764744 h 1719191"/>
              <a:gd name="connsiteX2" fmla="*/ 1815451 w 1915568"/>
              <a:gd name="connsiteY2" fmla="*/ 878210 h 1719191"/>
              <a:gd name="connsiteX3" fmla="*/ 1799932 w 1915568"/>
              <a:gd name="connsiteY3" fmla="*/ 1320131 h 1719191"/>
              <a:gd name="connsiteX4" fmla="*/ 1388286 w 1915568"/>
              <a:gd name="connsiteY4" fmla="*/ 1719191 h 1719191"/>
              <a:gd name="connsiteX5" fmla="*/ 367095 w 1915568"/>
              <a:gd name="connsiteY5" fmla="*/ 1699168 h 1719191"/>
              <a:gd name="connsiteX6" fmla="*/ 100117 w 1915568"/>
              <a:gd name="connsiteY6" fmla="*/ 1485585 h 1719191"/>
              <a:gd name="connsiteX7" fmla="*/ 0 w 1915568"/>
              <a:gd name="connsiteY7" fmla="*/ 1312050 h 1719191"/>
              <a:gd name="connsiteX8" fmla="*/ 186885 w 1915568"/>
              <a:gd name="connsiteY8" fmla="*/ 1292026 h 1719191"/>
              <a:gd name="connsiteX9" fmla="*/ 140164 w 1915568"/>
              <a:gd name="connsiteY9" fmla="*/ 1051746 h 1719191"/>
              <a:gd name="connsiteX10" fmla="*/ 300351 w 1915568"/>
              <a:gd name="connsiteY10" fmla="*/ 718023 h 1719191"/>
              <a:gd name="connsiteX11" fmla="*/ 360421 w 1915568"/>
              <a:gd name="connsiteY11" fmla="*/ 444371 h 1719191"/>
              <a:gd name="connsiteX12" fmla="*/ 467212 w 1915568"/>
              <a:gd name="connsiteY12" fmla="*/ 437696 h 1719191"/>
              <a:gd name="connsiteX13" fmla="*/ 513933 w 1915568"/>
              <a:gd name="connsiteY13" fmla="*/ 184067 h 1719191"/>
              <a:gd name="connsiteX14" fmla="*/ 826119 w 1915568"/>
              <a:gd name="connsiteY14" fmla="*/ 0 h 1719191"/>
              <a:gd name="connsiteX15" fmla="*/ 1127983 w 1915568"/>
              <a:gd name="connsiteY15" fmla="*/ 123997 h 1719191"/>
              <a:gd name="connsiteX16" fmla="*/ 1294844 w 1915568"/>
              <a:gd name="connsiteY16" fmla="*/ 63927 h 1719191"/>
              <a:gd name="connsiteX17" fmla="*/ 1441682 w 1915568"/>
              <a:gd name="connsiteY17" fmla="*/ 30555 h 1719191"/>
              <a:gd name="connsiteX18" fmla="*/ 1528450 w 1915568"/>
              <a:gd name="connsiteY18" fmla="*/ 144020 h 1719191"/>
              <a:gd name="connsiteX19" fmla="*/ 1201402 w 1915568"/>
              <a:gd name="connsiteY19" fmla="*/ 310882 h 1719191"/>
              <a:gd name="connsiteX20" fmla="*/ 1228100 w 1915568"/>
              <a:gd name="connsiteY20" fmla="*/ 444371 h 1719191"/>
              <a:gd name="connsiteX21" fmla="*/ 1568497 w 1915568"/>
              <a:gd name="connsiteY21" fmla="*/ 457720 h 1719191"/>
              <a:gd name="connsiteX22" fmla="*/ 1701986 w 1915568"/>
              <a:gd name="connsiteY22" fmla="*/ 531139 h 1719191"/>
              <a:gd name="connsiteX23" fmla="*/ 1815451 w 1915568"/>
              <a:gd name="connsiteY23" fmla="*/ 484417 h 1719191"/>
              <a:gd name="connsiteX0" fmla="*/ 1815451 w 1915568"/>
              <a:gd name="connsiteY0" fmla="*/ 484417 h 1788743"/>
              <a:gd name="connsiteX1" fmla="*/ 1915568 w 1915568"/>
              <a:gd name="connsiteY1" fmla="*/ 764744 h 1788743"/>
              <a:gd name="connsiteX2" fmla="*/ 1815451 w 1915568"/>
              <a:gd name="connsiteY2" fmla="*/ 878210 h 1788743"/>
              <a:gd name="connsiteX3" fmla="*/ 1799932 w 1915568"/>
              <a:gd name="connsiteY3" fmla="*/ 1320131 h 1788743"/>
              <a:gd name="connsiteX4" fmla="*/ 1423705 w 1915568"/>
              <a:gd name="connsiteY4" fmla="*/ 1788743 h 1788743"/>
              <a:gd name="connsiteX5" fmla="*/ 367095 w 1915568"/>
              <a:gd name="connsiteY5" fmla="*/ 1699168 h 1788743"/>
              <a:gd name="connsiteX6" fmla="*/ 100117 w 1915568"/>
              <a:gd name="connsiteY6" fmla="*/ 1485585 h 1788743"/>
              <a:gd name="connsiteX7" fmla="*/ 0 w 1915568"/>
              <a:gd name="connsiteY7" fmla="*/ 1312050 h 1788743"/>
              <a:gd name="connsiteX8" fmla="*/ 186885 w 1915568"/>
              <a:gd name="connsiteY8" fmla="*/ 1292026 h 1788743"/>
              <a:gd name="connsiteX9" fmla="*/ 140164 w 1915568"/>
              <a:gd name="connsiteY9" fmla="*/ 1051746 h 1788743"/>
              <a:gd name="connsiteX10" fmla="*/ 300351 w 1915568"/>
              <a:gd name="connsiteY10" fmla="*/ 718023 h 1788743"/>
              <a:gd name="connsiteX11" fmla="*/ 360421 w 1915568"/>
              <a:gd name="connsiteY11" fmla="*/ 444371 h 1788743"/>
              <a:gd name="connsiteX12" fmla="*/ 467212 w 1915568"/>
              <a:gd name="connsiteY12" fmla="*/ 437696 h 1788743"/>
              <a:gd name="connsiteX13" fmla="*/ 513933 w 1915568"/>
              <a:gd name="connsiteY13" fmla="*/ 184067 h 1788743"/>
              <a:gd name="connsiteX14" fmla="*/ 826119 w 1915568"/>
              <a:gd name="connsiteY14" fmla="*/ 0 h 1788743"/>
              <a:gd name="connsiteX15" fmla="*/ 1127983 w 1915568"/>
              <a:gd name="connsiteY15" fmla="*/ 123997 h 1788743"/>
              <a:gd name="connsiteX16" fmla="*/ 1294844 w 1915568"/>
              <a:gd name="connsiteY16" fmla="*/ 63927 h 1788743"/>
              <a:gd name="connsiteX17" fmla="*/ 1441682 w 1915568"/>
              <a:gd name="connsiteY17" fmla="*/ 30555 h 1788743"/>
              <a:gd name="connsiteX18" fmla="*/ 1528450 w 1915568"/>
              <a:gd name="connsiteY18" fmla="*/ 144020 h 1788743"/>
              <a:gd name="connsiteX19" fmla="*/ 1201402 w 1915568"/>
              <a:gd name="connsiteY19" fmla="*/ 310882 h 1788743"/>
              <a:gd name="connsiteX20" fmla="*/ 1228100 w 1915568"/>
              <a:gd name="connsiteY20" fmla="*/ 444371 h 1788743"/>
              <a:gd name="connsiteX21" fmla="*/ 1568497 w 1915568"/>
              <a:gd name="connsiteY21" fmla="*/ 457720 h 1788743"/>
              <a:gd name="connsiteX22" fmla="*/ 1701986 w 1915568"/>
              <a:gd name="connsiteY22" fmla="*/ 531139 h 1788743"/>
              <a:gd name="connsiteX23" fmla="*/ 1815451 w 1915568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294844 w 1989006"/>
              <a:gd name="connsiteY16" fmla="*/ 63927 h 1788743"/>
              <a:gd name="connsiteX17" fmla="*/ 1441682 w 1989006"/>
              <a:gd name="connsiteY17" fmla="*/ 30555 h 1788743"/>
              <a:gd name="connsiteX18" fmla="*/ 1528450 w 1989006"/>
              <a:gd name="connsiteY18" fmla="*/ 1440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568497 w 1989006"/>
              <a:gd name="connsiteY21" fmla="*/ 457720 h 1788743"/>
              <a:gd name="connsiteX22" fmla="*/ 1701986 w 1989006"/>
              <a:gd name="connsiteY22" fmla="*/ 531139 h 1788743"/>
              <a:gd name="connsiteX23" fmla="*/ 1815451 w 1989006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294844 w 1989006"/>
              <a:gd name="connsiteY16" fmla="*/ 63927 h 1788743"/>
              <a:gd name="connsiteX17" fmla="*/ 1441682 w 1989006"/>
              <a:gd name="connsiteY17" fmla="*/ 30555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568497 w 1989006"/>
              <a:gd name="connsiteY21" fmla="*/ 457720 h 1788743"/>
              <a:gd name="connsiteX22" fmla="*/ 1701986 w 1989006"/>
              <a:gd name="connsiteY22" fmla="*/ 531139 h 1788743"/>
              <a:gd name="connsiteX23" fmla="*/ 1815451 w 1989006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294844 w 1989006"/>
              <a:gd name="connsiteY16" fmla="*/ 63927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568497 w 1989006"/>
              <a:gd name="connsiteY21" fmla="*/ 457720 h 1788743"/>
              <a:gd name="connsiteX22" fmla="*/ 1701986 w 1989006"/>
              <a:gd name="connsiteY22" fmla="*/ 531139 h 1788743"/>
              <a:gd name="connsiteX23" fmla="*/ 1815451 w 1989006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128373 w 1989006"/>
              <a:gd name="connsiteY16" fmla="*/ 156662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568497 w 1989006"/>
              <a:gd name="connsiteY21" fmla="*/ 457720 h 1788743"/>
              <a:gd name="connsiteX22" fmla="*/ 1701986 w 1989006"/>
              <a:gd name="connsiteY22" fmla="*/ 531139 h 1788743"/>
              <a:gd name="connsiteX23" fmla="*/ 1815451 w 1989006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128373 w 1989006"/>
              <a:gd name="connsiteY16" fmla="*/ 156662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568497 w 1989006"/>
              <a:gd name="connsiteY21" fmla="*/ 457720 h 1788743"/>
              <a:gd name="connsiteX22" fmla="*/ 1351336 w 1989006"/>
              <a:gd name="connsiteY22" fmla="*/ 712746 h 1788743"/>
              <a:gd name="connsiteX23" fmla="*/ 1815451 w 1989006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128373 w 1989006"/>
              <a:gd name="connsiteY16" fmla="*/ 156662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568497 w 1989006"/>
              <a:gd name="connsiteY21" fmla="*/ 457720 h 1788743"/>
              <a:gd name="connsiteX22" fmla="*/ 1383213 w 1989006"/>
              <a:gd name="connsiteY22" fmla="*/ 836394 h 1788743"/>
              <a:gd name="connsiteX23" fmla="*/ 1815451 w 1989006"/>
              <a:gd name="connsiteY23" fmla="*/ 484417 h 1788743"/>
              <a:gd name="connsiteX0" fmla="*/ 1815451 w 1989006"/>
              <a:gd name="connsiteY0" fmla="*/ 484417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128373 w 1989006"/>
              <a:gd name="connsiteY16" fmla="*/ 156662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387858 w 1989006"/>
              <a:gd name="connsiteY21" fmla="*/ 531135 h 1788743"/>
              <a:gd name="connsiteX22" fmla="*/ 1383213 w 1989006"/>
              <a:gd name="connsiteY22" fmla="*/ 836394 h 1788743"/>
              <a:gd name="connsiteX23" fmla="*/ 1815451 w 1989006"/>
              <a:gd name="connsiteY23" fmla="*/ 484417 h 1788743"/>
              <a:gd name="connsiteX0" fmla="*/ 1645438 w 1989006"/>
              <a:gd name="connsiteY0" fmla="*/ 604200 h 1788743"/>
              <a:gd name="connsiteX1" fmla="*/ 1915568 w 1989006"/>
              <a:gd name="connsiteY1" fmla="*/ 764744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128373 w 1989006"/>
              <a:gd name="connsiteY16" fmla="*/ 156662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387858 w 1989006"/>
              <a:gd name="connsiteY21" fmla="*/ 531135 h 1788743"/>
              <a:gd name="connsiteX22" fmla="*/ 1383213 w 1989006"/>
              <a:gd name="connsiteY22" fmla="*/ 836394 h 1788743"/>
              <a:gd name="connsiteX23" fmla="*/ 1645438 w 1989006"/>
              <a:gd name="connsiteY23" fmla="*/ 604200 h 1788743"/>
              <a:gd name="connsiteX0" fmla="*/ 1645438 w 1989006"/>
              <a:gd name="connsiteY0" fmla="*/ 604200 h 1788743"/>
              <a:gd name="connsiteX1" fmla="*/ 1855356 w 1989006"/>
              <a:gd name="connsiteY1" fmla="*/ 888391 h 1788743"/>
              <a:gd name="connsiteX2" fmla="*/ 1989006 w 1989006"/>
              <a:gd name="connsiteY2" fmla="*/ 928441 h 1788743"/>
              <a:gd name="connsiteX3" fmla="*/ 1799932 w 1989006"/>
              <a:gd name="connsiteY3" fmla="*/ 1320131 h 1788743"/>
              <a:gd name="connsiteX4" fmla="*/ 1423705 w 1989006"/>
              <a:gd name="connsiteY4" fmla="*/ 1788743 h 1788743"/>
              <a:gd name="connsiteX5" fmla="*/ 367095 w 1989006"/>
              <a:gd name="connsiteY5" fmla="*/ 1699168 h 1788743"/>
              <a:gd name="connsiteX6" fmla="*/ 100117 w 1989006"/>
              <a:gd name="connsiteY6" fmla="*/ 1485585 h 1788743"/>
              <a:gd name="connsiteX7" fmla="*/ 0 w 1989006"/>
              <a:gd name="connsiteY7" fmla="*/ 1312050 h 1788743"/>
              <a:gd name="connsiteX8" fmla="*/ 186885 w 1989006"/>
              <a:gd name="connsiteY8" fmla="*/ 1292026 h 1788743"/>
              <a:gd name="connsiteX9" fmla="*/ 140164 w 1989006"/>
              <a:gd name="connsiteY9" fmla="*/ 1051746 h 1788743"/>
              <a:gd name="connsiteX10" fmla="*/ 300351 w 1989006"/>
              <a:gd name="connsiteY10" fmla="*/ 718023 h 1788743"/>
              <a:gd name="connsiteX11" fmla="*/ 360421 w 1989006"/>
              <a:gd name="connsiteY11" fmla="*/ 444371 h 1788743"/>
              <a:gd name="connsiteX12" fmla="*/ 467212 w 1989006"/>
              <a:gd name="connsiteY12" fmla="*/ 437696 h 1788743"/>
              <a:gd name="connsiteX13" fmla="*/ 513933 w 1989006"/>
              <a:gd name="connsiteY13" fmla="*/ 184067 h 1788743"/>
              <a:gd name="connsiteX14" fmla="*/ 826119 w 1989006"/>
              <a:gd name="connsiteY14" fmla="*/ 0 h 1788743"/>
              <a:gd name="connsiteX15" fmla="*/ 1127983 w 1989006"/>
              <a:gd name="connsiteY15" fmla="*/ 123997 h 1788743"/>
              <a:gd name="connsiteX16" fmla="*/ 1128373 w 1989006"/>
              <a:gd name="connsiteY16" fmla="*/ 156662 h 1788743"/>
              <a:gd name="connsiteX17" fmla="*/ 1186664 w 1989006"/>
              <a:gd name="connsiteY17" fmla="*/ 177387 h 1788743"/>
              <a:gd name="connsiteX18" fmla="*/ 1255722 w 1989006"/>
              <a:gd name="connsiteY18" fmla="*/ 240620 h 1788743"/>
              <a:gd name="connsiteX19" fmla="*/ 1201402 w 1989006"/>
              <a:gd name="connsiteY19" fmla="*/ 310882 h 1788743"/>
              <a:gd name="connsiteX20" fmla="*/ 1228100 w 1989006"/>
              <a:gd name="connsiteY20" fmla="*/ 444371 h 1788743"/>
              <a:gd name="connsiteX21" fmla="*/ 1387858 w 1989006"/>
              <a:gd name="connsiteY21" fmla="*/ 531135 h 1788743"/>
              <a:gd name="connsiteX22" fmla="*/ 1383213 w 1989006"/>
              <a:gd name="connsiteY22" fmla="*/ 836394 h 1788743"/>
              <a:gd name="connsiteX23" fmla="*/ 1645438 w 1989006"/>
              <a:gd name="connsiteY23" fmla="*/ 604200 h 1788743"/>
              <a:gd name="connsiteX0" fmla="*/ 1645438 w 1967754"/>
              <a:gd name="connsiteY0" fmla="*/ 604200 h 1788743"/>
              <a:gd name="connsiteX1" fmla="*/ 1855356 w 1967754"/>
              <a:gd name="connsiteY1" fmla="*/ 888391 h 1788743"/>
              <a:gd name="connsiteX2" fmla="*/ 1967754 w 1967754"/>
              <a:gd name="connsiteY2" fmla="*/ 1032769 h 1788743"/>
              <a:gd name="connsiteX3" fmla="*/ 1799932 w 1967754"/>
              <a:gd name="connsiteY3" fmla="*/ 1320131 h 1788743"/>
              <a:gd name="connsiteX4" fmla="*/ 1423705 w 1967754"/>
              <a:gd name="connsiteY4" fmla="*/ 1788743 h 1788743"/>
              <a:gd name="connsiteX5" fmla="*/ 367095 w 1967754"/>
              <a:gd name="connsiteY5" fmla="*/ 1699168 h 1788743"/>
              <a:gd name="connsiteX6" fmla="*/ 100117 w 1967754"/>
              <a:gd name="connsiteY6" fmla="*/ 1485585 h 1788743"/>
              <a:gd name="connsiteX7" fmla="*/ 0 w 1967754"/>
              <a:gd name="connsiteY7" fmla="*/ 1312050 h 1788743"/>
              <a:gd name="connsiteX8" fmla="*/ 186885 w 1967754"/>
              <a:gd name="connsiteY8" fmla="*/ 1292026 h 1788743"/>
              <a:gd name="connsiteX9" fmla="*/ 140164 w 1967754"/>
              <a:gd name="connsiteY9" fmla="*/ 1051746 h 1788743"/>
              <a:gd name="connsiteX10" fmla="*/ 300351 w 1967754"/>
              <a:gd name="connsiteY10" fmla="*/ 718023 h 1788743"/>
              <a:gd name="connsiteX11" fmla="*/ 360421 w 1967754"/>
              <a:gd name="connsiteY11" fmla="*/ 444371 h 1788743"/>
              <a:gd name="connsiteX12" fmla="*/ 467212 w 1967754"/>
              <a:gd name="connsiteY12" fmla="*/ 437696 h 1788743"/>
              <a:gd name="connsiteX13" fmla="*/ 513933 w 1967754"/>
              <a:gd name="connsiteY13" fmla="*/ 184067 h 1788743"/>
              <a:gd name="connsiteX14" fmla="*/ 826119 w 1967754"/>
              <a:gd name="connsiteY14" fmla="*/ 0 h 1788743"/>
              <a:gd name="connsiteX15" fmla="*/ 1127983 w 1967754"/>
              <a:gd name="connsiteY15" fmla="*/ 123997 h 1788743"/>
              <a:gd name="connsiteX16" fmla="*/ 1128373 w 1967754"/>
              <a:gd name="connsiteY16" fmla="*/ 156662 h 1788743"/>
              <a:gd name="connsiteX17" fmla="*/ 1186664 w 1967754"/>
              <a:gd name="connsiteY17" fmla="*/ 177387 h 1788743"/>
              <a:gd name="connsiteX18" fmla="*/ 1255722 w 1967754"/>
              <a:gd name="connsiteY18" fmla="*/ 240620 h 1788743"/>
              <a:gd name="connsiteX19" fmla="*/ 1201402 w 1967754"/>
              <a:gd name="connsiteY19" fmla="*/ 310882 h 1788743"/>
              <a:gd name="connsiteX20" fmla="*/ 1228100 w 1967754"/>
              <a:gd name="connsiteY20" fmla="*/ 444371 h 1788743"/>
              <a:gd name="connsiteX21" fmla="*/ 1387858 w 1967754"/>
              <a:gd name="connsiteY21" fmla="*/ 531135 h 1788743"/>
              <a:gd name="connsiteX22" fmla="*/ 1383213 w 1967754"/>
              <a:gd name="connsiteY22" fmla="*/ 836394 h 1788743"/>
              <a:gd name="connsiteX23" fmla="*/ 1645438 w 1967754"/>
              <a:gd name="connsiteY23" fmla="*/ 604200 h 1788743"/>
              <a:gd name="connsiteX0" fmla="*/ 1645438 w 1967754"/>
              <a:gd name="connsiteY0" fmla="*/ 604200 h 1788743"/>
              <a:gd name="connsiteX1" fmla="*/ 1855356 w 1967754"/>
              <a:gd name="connsiteY1" fmla="*/ 888391 h 1788743"/>
              <a:gd name="connsiteX2" fmla="*/ 1967754 w 1967754"/>
              <a:gd name="connsiteY2" fmla="*/ 1032769 h 1788743"/>
              <a:gd name="connsiteX3" fmla="*/ 1799932 w 1967754"/>
              <a:gd name="connsiteY3" fmla="*/ 1320131 h 1788743"/>
              <a:gd name="connsiteX4" fmla="*/ 1423705 w 1967754"/>
              <a:gd name="connsiteY4" fmla="*/ 1788743 h 1788743"/>
              <a:gd name="connsiteX5" fmla="*/ 367095 w 1967754"/>
              <a:gd name="connsiteY5" fmla="*/ 1699168 h 1788743"/>
              <a:gd name="connsiteX6" fmla="*/ 100117 w 1967754"/>
              <a:gd name="connsiteY6" fmla="*/ 1485585 h 1788743"/>
              <a:gd name="connsiteX7" fmla="*/ 0 w 1967754"/>
              <a:gd name="connsiteY7" fmla="*/ 1312050 h 1788743"/>
              <a:gd name="connsiteX8" fmla="*/ 186885 w 1967754"/>
              <a:gd name="connsiteY8" fmla="*/ 1292026 h 1788743"/>
              <a:gd name="connsiteX9" fmla="*/ 140164 w 1967754"/>
              <a:gd name="connsiteY9" fmla="*/ 1051746 h 1788743"/>
              <a:gd name="connsiteX10" fmla="*/ 300351 w 1967754"/>
              <a:gd name="connsiteY10" fmla="*/ 718023 h 1788743"/>
              <a:gd name="connsiteX11" fmla="*/ 360421 w 1967754"/>
              <a:gd name="connsiteY11" fmla="*/ 444371 h 1788743"/>
              <a:gd name="connsiteX12" fmla="*/ 467212 w 1967754"/>
              <a:gd name="connsiteY12" fmla="*/ 437696 h 1788743"/>
              <a:gd name="connsiteX13" fmla="*/ 513933 w 1967754"/>
              <a:gd name="connsiteY13" fmla="*/ 184067 h 1788743"/>
              <a:gd name="connsiteX14" fmla="*/ 826119 w 1967754"/>
              <a:gd name="connsiteY14" fmla="*/ 0 h 1788743"/>
              <a:gd name="connsiteX15" fmla="*/ 1127983 w 1967754"/>
              <a:gd name="connsiteY15" fmla="*/ 123997 h 1788743"/>
              <a:gd name="connsiteX16" fmla="*/ 1128373 w 1967754"/>
              <a:gd name="connsiteY16" fmla="*/ 156662 h 1788743"/>
              <a:gd name="connsiteX17" fmla="*/ 1186664 w 1967754"/>
              <a:gd name="connsiteY17" fmla="*/ 177387 h 1788743"/>
              <a:gd name="connsiteX18" fmla="*/ 1255722 w 1967754"/>
              <a:gd name="connsiteY18" fmla="*/ 240620 h 1788743"/>
              <a:gd name="connsiteX19" fmla="*/ 1201402 w 1967754"/>
              <a:gd name="connsiteY19" fmla="*/ 310882 h 1788743"/>
              <a:gd name="connsiteX20" fmla="*/ 1224558 w 1967754"/>
              <a:gd name="connsiteY20" fmla="*/ 401868 h 1788743"/>
              <a:gd name="connsiteX21" fmla="*/ 1387858 w 1967754"/>
              <a:gd name="connsiteY21" fmla="*/ 531135 h 1788743"/>
              <a:gd name="connsiteX22" fmla="*/ 1383213 w 1967754"/>
              <a:gd name="connsiteY22" fmla="*/ 836394 h 1788743"/>
              <a:gd name="connsiteX23" fmla="*/ 1645438 w 1967754"/>
              <a:gd name="connsiteY23" fmla="*/ 604200 h 1788743"/>
              <a:gd name="connsiteX0" fmla="*/ 1645438 w 1967754"/>
              <a:gd name="connsiteY0" fmla="*/ 604200 h 1788743"/>
              <a:gd name="connsiteX1" fmla="*/ 1855356 w 1967754"/>
              <a:gd name="connsiteY1" fmla="*/ 888391 h 1788743"/>
              <a:gd name="connsiteX2" fmla="*/ 1967754 w 1967754"/>
              <a:gd name="connsiteY2" fmla="*/ 1032769 h 1788743"/>
              <a:gd name="connsiteX3" fmla="*/ 1799932 w 1967754"/>
              <a:gd name="connsiteY3" fmla="*/ 1320131 h 1788743"/>
              <a:gd name="connsiteX4" fmla="*/ 1423705 w 1967754"/>
              <a:gd name="connsiteY4" fmla="*/ 1788743 h 1788743"/>
              <a:gd name="connsiteX5" fmla="*/ 367095 w 1967754"/>
              <a:gd name="connsiteY5" fmla="*/ 1699168 h 1788743"/>
              <a:gd name="connsiteX6" fmla="*/ 100117 w 1967754"/>
              <a:gd name="connsiteY6" fmla="*/ 1485585 h 1788743"/>
              <a:gd name="connsiteX7" fmla="*/ 0 w 1967754"/>
              <a:gd name="connsiteY7" fmla="*/ 1312050 h 1788743"/>
              <a:gd name="connsiteX8" fmla="*/ 186885 w 1967754"/>
              <a:gd name="connsiteY8" fmla="*/ 1292026 h 1788743"/>
              <a:gd name="connsiteX9" fmla="*/ 140164 w 1967754"/>
              <a:gd name="connsiteY9" fmla="*/ 1051746 h 1788743"/>
              <a:gd name="connsiteX10" fmla="*/ 300351 w 1967754"/>
              <a:gd name="connsiteY10" fmla="*/ 718023 h 1788743"/>
              <a:gd name="connsiteX11" fmla="*/ 360421 w 1967754"/>
              <a:gd name="connsiteY11" fmla="*/ 444371 h 1788743"/>
              <a:gd name="connsiteX12" fmla="*/ 467212 w 1967754"/>
              <a:gd name="connsiteY12" fmla="*/ 437696 h 1788743"/>
              <a:gd name="connsiteX13" fmla="*/ 513933 w 1967754"/>
              <a:gd name="connsiteY13" fmla="*/ 184067 h 1788743"/>
              <a:gd name="connsiteX14" fmla="*/ 826119 w 1967754"/>
              <a:gd name="connsiteY14" fmla="*/ 0 h 1788743"/>
              <a:gd name="connsiteX15" fmla="*/ 1127983 w 1967754"/>
              <a:gd name="connsiteY15" fmla="*/ 123997 h 1788743"/>
              <a:gd name="connsiteX16" fmla="*/ 1128373 w 1967754"/>
              <a:gd name="connsiteY16" fmla="*/ 156662 h 1788743"/>
              <a:gd name="connsiteX17" fmla="*/ 1186664 w 1967754"/>
              <a:gd name="connsiteY17" fmla="*/ 177387 h 1788743"/>
              <a:gd name="connsiteX18" fmla="*/ 1255722 w 1967754"/>
              <a:gd name="connsiteY18" fmla="*/ 240620 h 1788743"/>
              <a:gd name="connsiteX19" fmla="*/ 1201402 w 1967754"/>
              <a:gd name="connsiteY19" fmla="*/ 310882 h 1788743"/>
              <a:gd name="connsiteX20" fmla="*/ 1224558 w 1967754"/>
              <a:gd name="connsiteY20" fmla="*/ 401868 h 1788743"/>
              <a:gd name="connsiteX21" fmla="*/ 1547245 w 1967754"/>
              <a:gd name="connsiteY21" fmla="*/ 299296 h 1788743"/>
              <a:gd name="connsiteX22" fmla="*/ 1383213 w 1967754"/>
              <a:gd name="connsiteY22" fmla="*/ 836394 h 1788743"/>
              <a:gd name="connsiteX23" fmla="*/ 1645438 w 1967754"/>
              <a:gd name="connsiteY23" fmla="*/ 604200 h 1788743"/>
              <a:gd name="connsiteX0" fmla="*/ 1645438 w 1967754"/>
              <a:gd name="connsiteY0" fmla="*/ 604200 h 1788743"/>
              <a:gd name="connsiteX1" fmla="*/ 1855356 w 1967754"/>
              <a:gd name="connsiteY1" fmla="*/ 888391 h 1788743"/>
              <a:gd name="connsiteX2" fmla="*/ 1967754 w 1967754"/>
              <a:gd name="connsiteY2" fmla="*/ 1032769 h 1788743"/>
              <a:gd name="connsiteX3" fmla="*/ 1799932 w 1967754"/>
              <a:gd name="connsiteY3" fmla="*/ 1320131 h 1788743"/>
              <a:gd name="connsiteX4" fmla="*/ 1423705 w 1967754"/>
              <a:gd name="connsiteY4" fmla="*/ 1788743 h 1788743"/>
              <a:gd name="connsiteX5" fmla="*/ 367095 w 1967754"/>
              <a:gd name="connsiteY5" fmla="*/ 1699168 h 1788743"/>
              <a:gd name="connsiteX6" fmla="*/ 100117 w 1967754"/>
              <a:gd name="connsiteY6" fmla="*/ 1485585 h 1788743"/>
              <a:gd name="connsiteX7" fmla="*/ 0 w 1967754"/>
              <a:gd name="connsiteY7" fmla="*/ 1312050 h 1788743"/>
              <a:gd name="connsiteX8" fmla="*/ 186885 w 1967754"/>
              <a:gd name="connsiteY8" fmla="*/ 1292026 h 1788743"/>
              <a:gd name="connsiteX9" fmla="*/ 140164 w 1967754"/>
              <a:gd name="connsiteY9" fmla="*/ 1051746 h 1788743"/>
              <a:gd name="connsiteX10" fmla="*/ 300351 w 1967754"/>
              <a:gd name="connsiteY10" fmla="*/ 718023 h 1788743"/>
              <a:gd name="connsiteX11" fmla="*/ 360421 w 1967754"/>
              <a:gd name="connsiteY11" fmla="*/ 444371 h 1788743"/>
              <a:gd name="connsiteX12" fmla="*/ 467212 w 1967754"/>
              <a:gd name="connsiteY12" fmla="*/ 437696 h 1788743"/>
              <a:gd name="connsiteX13" fmla="*/ 513933 w 1967754"/>
              <a:gd name="connsiteY13" fmla="*/ 184067 h 1788743"/>
              <a:gd name="connsiteX14" fmla="*/ 826119 w 1967754"/>
              <a:gd name="connsiteY14" fmla="*/ 0 h 1788743"/>
              <a:gd name="connsiteX15" fmla="*/ 1127983 w 1967754"/>
              <a:gd name="connsiteY15" fmla="*/ 123997 h 1788743"/>
              <a:gd name="connsiteX16" fmla="*/ 1128373 w 1967754"/>
              <a:gd name="connsiteY16" fmla="*/ 156662 h 1788743"/>
              <a:gd name="connsiteX17" fmla="*/ 1186664 w 1967754"/>
              <a:gd name="connsiteY17" fmla="*/ 177387 h 1788743"/>
              <a:gd name="connsiteX18" fmla="*/ 1255722 w 1967754"/>
              <a:gd name="connsiteY18" fmla="*/ 240620 h 1788743"/>
              <a:gd name="connsiteX19" fmla="*/ 1201402 w 1967754"/>
              <a:gd name="connsiteY19" fmla="*/ 310882 h 1788743"/>
              <a:gd name="connsiteX20" fmla="*/ 1224558 w 1967754"/>
              <a:gd name="connsiteY20" fmla="*/ 401868 h 1788743"/>
              <a:gd name="connsiteX21" fmla="*/ 1547245 w 1967754"/>
              <a:gd name="connsiteY21" fmla="*/ 299296 h 1788743"/>
              <a:gd name="connsiteX22" fmla="*/ 1599270 w 1967754"/>
              <a:gd name="connsiteY22" fmla="*/ 650922 h 1788743"/>
              <a:gd name="connsiteX23" fmla="*/ 1645438 w 1967754"/>
              <a:gd name="connsiteY23" fmla="*/ 604200 h 1788743"/>
              <a:gd name="connsiteX0" fmla="*/ 1645438 w 1967754"/>
              <a:gd name="connsiteY0" fmla="*/ 604200 h 1931007"/>
              <a:gd name="connsiteX1" fmla="*/ 1855356 w 1967754"/>
              <a:gd name="connsiteY1" fmla="*/ 888391 h 1931007"/>
              <a:gd name="connsiteX2" fmla="*/ 1967754 w 1967754"/>
              <a:gd name="connsiteY2" fmla="*/ 1032769 h 1931007"/>
              <a:gd name="connsiteX3" fmla="*/ 1799932 w 1967754"/>
              <a:gd name="connsiteY3" fmla="*/ 1320131 h 1931007"/>
              <a:gd name="connsiteX4" fmla="*/ 1423705 w 1967754"/>
              <a:gd name="connsiteY4" fmla="*/ 1788743 h 1931007"/>
              <a:gd name="connsiteX5" fmla="*/ 338760 w 1967754"/>
              <a:gd name="connsiteY5" fmla="*/ 1931007 h 1931007"/>
              <a:gd name="connsiteX6" fmla="*/ 100117 w 1967754"/>
              <a:gd name="connsiteY6" fmla="*/ 1485585 h 1931007"/>
              <a:gd name="connsiteX7" fmla="*/ 0 w 1967754"/>
              <a:gd name="connsiteY7" fmla="*/ 1312050 h 1931007"/>
              <a:gd name="connsiteX8" fmla="*/ 186885 w 1967754"/>
              <a:gd name="connsiteY8" fmla="*/ 1292026 h 1931007"/>
              <a:gd name="connsiteX9" fmla="*/ 140164 w 1967754"/>
              <a:gd name="connsiteY9" fmla="*/ 1051746 h 1931007"/>
              <a:gd name="connsiteX10" fmla="*/ 300351 w 1967754"/>
              <a:gd name="connsiteY10" fmla="*/ 718023 h 1931007"/>
              <a:gd name="connsiteX11" fmla="*/ 360421 w 1967754"/>
              <a:gd name="connsiteY11" fmla="*/ 444371 h 1931007"/>
              <a:gd name="connsiteX12" fmla="*/ 467212 w 1967754"/>
              <a:gd name="connsiteY12" fmla="*/ 437696 h 1931007"/>
              <a:gd name="connsiteX13" fmla="*/ 513933 w 1967754"/>
              <a:gd name="connsiteY13" fmla="*/ 184067 h 1931007"/>
              <a:gd name="connsiteX14" fmla="*/ 826119 w 1967754"/>
              <a:gd name="connsiteY14" fmla="*/ 0 h 1931007"/>
              <a:gd name="connsiteX15" fmla="*/ 1127983 w 1967754"/>
              <a:gd name="connsiteY15" fmla="*/ 123997 h 1931007"/>
              <a:gd name="connsiteX16" fmla="*/ 1128373 w 1967754"/>
              <a:gd name="connsiteY16" fmla="*/ 156662 h 1931007"/>
              <a:gd name="connsiteX17" fmla="*/ 1186664 w 1967754"/>
              <a:gd name="connsiteY17" fmla="*/ 177387 h 1931007"/>
              <a:gd name="connsiteX18" fmla="*/ 1255722 w 1967754"/>
              <a:gd name="connsiteY18" fmla="*/ 240620 h 1931007"/>
              <a:gd name="connsiteX19" fmla="*/ 1201402 w 1967754"/>
              <a:gd name="connsiteY19" fmla="*/ 310882 h 1931007"/>
              <a:gd name="connsiteX20" fmla="*/ 1224558 w 1967754"/>
              <a:gd name="connsiteY20" fmla="*/ 401868 h 1931007"/>
              <a:gd name="connsiteX21" fmla="*/ 1547245 w 1967754"/>
              <a:gd name="connsiteY21" fmla="*/ 299296 h 1931007"/>
              <a:gd name="connsiteX22" fmla="*/ 1599270 w 1967754"/>
              <a:gd name="connsiteY22" fmla="*/ 650922 h 1931007"/>
              <a:gd name="connsiteX23" fmla="*/ 1645438 w 1967754"/>
              <a:gd name="connsiteY23" fmla="*/ 604200 h 1931007"/>
              <a:gd name="connsiteX0" fmla="*/ 1645438 w 1967754"/>
              <a:gd name="connsiteY0" fmla="*/ 604200 h 1931007"/>
              <a:gd name="connsiteX1" fmla="*/ 1855356 w 1967754"/>
              <a:gd name="connsiteY1" fmla="*/ 888391 h 1931007"/>
              <a:gd name="connsiteX2" fmla="*/ 1967754 w 1967754"/>
              <a:gd name="connsiteY2" fmla="*/ 1032769 h 1931007"/>
              <a:gd name="connsiteX3" fmla="*/ 1799932 w 1967754"/>
              <a:gd name="connsiteY3" fmla="*/ 1320131 h 1931007"/>
              <a:gd name="connsiteX4" fmla="*/ 1423705 w 1967754"/>
              <a:gd name="connsiteY4" fmla="*/ 1788743 h 1931007"/>
              <a:gd name="connsiteX5" fmla="*/ 338760 w 1967754"/>
              <a:gd name="connsiteY5" fmla="*/ 1931007 h 1931007"/>
              <a:gd name="connsiteX6" fmla="*/ 100117 w 1967754"/>
              <a:gd name="connsiteY6" fmla="*/ 1485585 h 1931007"/>
              <a:gd name="connsiteX7" fmla="*/ 0 w 1967754"/>
              <a:gd name="connsiteY7" fmla="*/ 1312050 h 1931007"/>
              <a:gd name="connsiteX8" fmla="*/ 186885 w 1967754"/>
              <a:gd name="connsiteY8" fmla="*/ 1292026 h 1931007"/>
              <a:gd name="connsiteX9" fmla="*/ 140164 w 1967754"/>
              <a:gd name="connsiteY9" fmla="*/ 1051746 h 1931007"/>
              <a:gd name="connsiteX10" fmla="*/ 261389 w 1967754"/>
              <a:gd name="connsiteY10" fmla="*/ 706431 h 1931007"/>
              <a:gd name="connsiteX11" fmla="*/ 360421 w 1967754"/>
              <a:gd name="connsiteY11" fmla="*/ 444371 h 1931007"/>
              <a:gd name="connsiteX12" fmla="*/ 467212 w 1967754"/>
              <a:gd name="connsiteY12" fmla="*/ 437696 h 1931007"/>
              <a:gd name="connsiteX13" fmla="*/ 513933 w 1967754"/>
              <a:gd name="connsiteY13" fmla="*/ 184067 h 1931007"/>
              <a:gd name="connsiteX14" fmla="*/ 826119 w 1967754"/>
              <a:gd name="connsiteY14" fmla="*/ 0 h 1931007"/>
              <a:gd name="connsiteX15" fmla="*/ 1127983 w 1967754"/>
              <a:gd name="connsiteY15" fmla="*/ 123997 h 1931007"/>
              <a:gd name="connsiteX16" fmla="*/ 1128373 w 1967754"/>
              <a:gd name="connsiteY16" fmla="*/ 156662 h 1931007"/>
              <a:gd name="connsiteX17" fmla="*/ 1186664 w 1967754"/>
              <a:gd name="connsiteY17" fmla="*/ 177387 h 1931007"/>
              <a:gd name="connsiteX18" fmla="*/ 1255722 w 1967754"/>
              <a:gd name="connsiteY18" fmla="*/ 240620 h 1931007"/>
              <a:gd name="connsiteX19" fmla="*/ 1201402 w 1967754"/>
              <a:gd name="connsiteY19" fmla="*/ 310882 h 1931007"/>
              <a:gd name="connsiteX20" fmla="*/ 1224558 w 1967754"/>
              <a:gd name="connsiteY20" fmla="*/ 401868 h 1931007"/>
              <a:gd name="connsiteX21" fmla="*/ 1547245 w 1967754"/>
              <a:gd name="connsiteY21" fmla="*/ 299296 h 1931007"/>
              <a:gd name="connsiteX22" fmla="*/ 1599270 w 1967754"/>
              <a:gd name="connsiteY22" fmla="*/ 650922 h 1931007"/>
              <a:gd name="connsiteX23" fmla="*/ 1645438 w 1967754"/>
              <a:gd name="connsiteY23" fmla="*/ 604200 h 193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67754" h="1931007">
                <a:moveTo>
                  <a:pt x="1645438" y="604200"/>
                </a:moveTo>
                <a:lnTo>
                  <a:pt x="1855356" y="888391"/>
                </a:lnTo>
                <a:lnTo>
                  <a:pt x="1967754" y="1032769"/>
                </a:lnTo>
                <a:lnTo>
                  <a:pt x="1799932" y="1320131"/>
                </a:lnTo>
                <a:lnTo>
                  <a:pt x="1423705" y="1788743"/>
                </a:lnTo>
                <a:lnTo>
                  <a:pt x="338760" y="1931007"/>
                </a:lnTo>
                <a:lnTo>
                  <a:pt x="100117" y="1485585"/>
                </a:lnTo>
                <a:lnTo>
                  <a:pt x="0" y="1312050"/>
                </a:lnTo>
                <a:lnTo>
                  <a:pt x="186885" y="1292026"/>
                </a:lnTo>
                <a:lnTo>
                  <a:pt x="140164" y="1051746"/>
                </a:lnTo>
                <a:lnTo>
                  <a:pt x="261389" y="706431"/>
                </a:lnTo>
                <a:lnTo>
                  <a:pt x="360421" y="444371"/>
                </a:lnTo>
                <a:lnTo>
                  <a:pt x="467212" y="437696"/>
                </a:lnTo>
                <a:lnTo>
                  <a:pt x="513933" y="184067"/>
                </a:lnTo>
                <a:lnTo>
                  <a:pt x="826119" y="0"/>
                </a:lnTo>
                <a:lnTo>
                  <a:pt x="1127983" y="123997"/>
                </a:lnTo>
                <a:lnTo>
                  <a:pt x="1128373" y="156662"/>
                </a:lnTo>
                <a:lnTo>
                  <a:pt x="1186664" y="177387"/>
                </a:lnTo>
                <a:lnTo>
                  <a:pt x="1255722" y="240620"/>
                </a:lnTo>
                <a:lnTo>
                  <a:pt x="1201402" y="310882"/>
                </a:lnTo>
                <a:lnTo>
                  <a:pt x="1224558" y="401868"/>
                </a:lnTo>
                <a:lnTo>
                  <a:pt x="1547245" y="299296"/>
                </a:lnTo>
                <a:cubicBezTo>
                  <a:pt x="1545697" y="401049"/>
                  <a:pt x="1600818" y="549169"/>
                  <a:pt x="1599270" y="650922"/>
                </a:cubicBezTo>
                <a:lnTo>
                  <a:pt x="1645438" y="604200"/>
                </a:lnTo>
                <a:close/>
              </a:path>
            </a:pathLst>
          </a:custGeom>
          <a:solidFill>
            <a:srgbClr val="9DC5A3">
              <a:alpha val="4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04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tsikko 1"/>
          <p:cNvSpPr>
            <a:spLocks noGrp="1"/>
          </p:cNvSpPr>
          <p:nvPr>
            <p:ph type="title"/>
          </p:nvPr>
        </p:nvSpPr>
        <p:spPr>
          <a:xfrm>
            <a:off x="580761" y="1009152"/>
            <a:ext cx="7754440" cy="642938"/>
          </a:xfrm>
        </p:spPr>
        <p:txBody>
          <a:bodyPr/>
          <a:lstStyle/>
          <a:p>
            <a:r>
              <a:rPr lang="fi-FI" sz="2000" dirty="0">
                <a:solidFill>
                  <a:srgbClr val="006849"/>
                </a:solidFill>
              </a:rPr>
              <a:t>MT22047</a:t>
            </a:r>
            <a:r>
              <a:rPr lang="fi-FI" sz="2000" dirty="0"/>
              <a:t> Liite 1 ETELÄ-KARJALA 1/24 </a:t>
            </a:r>
            <a:br>
              <a:rPr lang="fi-FI" sz="2000" dirty="0"/>
            </a:br>
            <a:r>
              <a:rPr lang="fi-FI" sz="2000" dirty="0"/>
              <a:t>harjoituksen miehittämättömien ilma-alusten lentokieltoalueet (2/2)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8952C5-6D7D-4C30-B50A-B6FCDCE2B966}" type="datetime1">
              <a:rPr lang="fi-FI">
                <a:solidFill>
                  <a:srgbClr val="262626"/>
                </a:solidFill>
                <a:latin typeface="Arial"/>
              </a:rPr>
              <a:pPr>
                <a:defRPr/>
              </a:pPr>
              <a:t>25.01.2024</a:t>
            </a:fld>
            <a:endParaRPr lang="fi-FI">
              <a:solidFill>
                <a:srgbClr val="262626"/>
              </a:solidFill>
              <a:latin typeface="Arial"/>
            </a:endParaRPr>
          </a:p>
        </p:txBody>
      </p:sp>
      <p:sp>
        <p:nvSpPr>
          <p:cNvPr id="61444" name="Dian numeron paikkamerkki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3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35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238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D8DCAF38-47D4-48F2-810C-63D4C0230B68}" type="slidenum">
              <a:rPr lang="fi-FI" altLang="fi-FI" sz="394">
                <a:solidFill>
                  <a:srgbClr val="26262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fi-FI" altLang="fi-FI" sz="394">
              <a:solidFill>
                <a:srgbClr val="262626"/>
              </a:solidFill>
            </a:endParaRPr>
          </a:p>
        </p:txBody>
      </p:sp>
      <p:pic>
        <p:nvPicPr>
          <p:cNvPr id="21" name="Kuva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772816"/>
            <a:ext cx="4879932" cy="4244925"/>
          </a:xfrm>
          <a:prstGeom prst="rect">
            <a:avLst/>
          </a:prstGeom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id="{07850947-768E-41EA-8897-FF3F715D4D9E}"/>
              </a:ext>
            </a:extLst>
          </p:cNvPr>
          <p:cNvSpPr txBox="1"/>
          <p:nvPr/>
        </p:nvSpPr>
        <p:spPr>
          <a:xfrm>
            <a:off x="6505879" y="4438138"/>
            <a:ext cx="1696438" cy="261610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rgbClr val="262626"/>
                </a:solidFill>
              </a:rPr>
              <a:t>Voimassa 6.-7.3.2024</a:t>
            </a:r>
          </a:p>
        </p:txBody>
      </p:sp>
      <p:cxnSp>
        <p:nvCxnSpPr>
          <p:cNvPr id="25" name="Suora nuoliyhdysviiva 24">
            <a:extLst>
              <a:ext uri="{FF2B5EF4-FFF2-40B4-BE49-F238E27FC236}">
                <a16:creationId xmlns:a16="http://schemas.microsoft.com/office/drawing/2014/main" id="{A0886AE0-B79F-45AB-BFFE-375DC850046A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5072151" y="4077072"/>
            <a:ext cx="2281947" cy="3610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uolivapaa piirto 28"/>
          <p:cNvSpPr/>
          <p:nvPr/>
        </p:nvSpPr>
        <p:spPr>
          <a:xfrm rot="19241757">
            <a:off x="4226571" y="3914325"/>
            <a:ext cx="932848" cy="398340"/>
          </a:xfrm>
          <a:custGeom>
            <a:avLst/>
            <a:gdLst>
              <a:gd name="connsiteX0" fmla="*/ 52754 w 715108"/>
              <a:gd name="connsiteY0" fmla="*/ 199293 h 674077"/>
              <a:gd name="connsiteX1" fmla="*/ 328247 w 715108"/>
              <a:gd name="connsiteY1" fmla="*/ 0 h 674077"/>
              <a:gd name="connsiteX2" fmla="*/ 656493 w 715108"/>
              <a:gd name="connsiteY2" fmla="*/ 76200 h 674077"/>
              <a:gd name="connsiteX3" fmla="*/ 715108 w 715108"/>
              <a:gd name="connsiteY3" fmla="*/ 580293 h 674077"/>
              <a:gd name="connsiteX4" fmla="*/ 205154 w 715108"/>
              <a:gd name="connsiteY4" fmla="*/ 674077 h 674077"/>
              <a:gd name="connsiteX5" fmla="*/ 0 w 715108"/>
              <a:gd name="connsiteY5" fmla="*/ 310662 h 674077"/>
              <a:gd name="connsiteX6" fmla="*/ 52754 w 715108"/>
              <a:gd name="connsiteY6" fmla="*/ 199293 h 674077"/>
              <a:gd name="connsiteX0" fmla="*/ 36085 w 698439"/>
              <a:gd name="connsiteY0" fmla="*/ 199293 h 674077"/>
              <a:gd name="connsiteX1" fmla="*/ 311578 w 698439"/>
              <a:gd name="connsiteY1" fmla="*/ 0 h 674077"/>
              <a:gd name="connsiteX2" fmla="*/ 639824 w 698439"/>
              <a:gd name="connsiteY2" fmla="*/ 76200 h 674077"/>
              <a:gd name="connsiteX3" fmla="*/ 698439 w 698439"/>
              <a:gd name="connsiteY3" fmla="*/ 580293 h 674077"/>
              <a:gd name="connsiteX4" fmla="*/ 188485 w 698439"/>
              <a:gd name="connsiteY4" fmla="*/ 674077 h 674077"/>
              <a:gd name="connsiteX5" fmla="*/ 0 w 698439"/>
              <a:gd name="connsiteY5" fmla="*/ 291612 h 674077"/>
              <a:gd name="connsiteX6" fmla="*/ 36085 w 698439"/>
              <a:gd name="connsiteY6" fmla="*/ 199293 h 674077"/>
              <a:gd name="connsiteX0" fmla="*/ 148004 w 698439"/>
              <a:gd name="connsiteY0" fmla="*/ 282636 h 674077"/>
              <a:gd name="connsiteX1" fmla="*/ 311578 w 698439"/>
              <a:gd name="connsiteY1" fmla="*/ 0 h 674077"/>
              <a:gd name="connsiteX2" fmla="*/ 639824 w 698439"/>
              <a:gd name="connsiteY2" fmla="*/ 76200 h 674077"/>
              <a:gd name="connsiteX3" fmla="*/ 698439 w 698439"/>
              <a:gd name="connsiteY3" fmla="*/ 580293 h 674077"/>
              <a:gd name="connsiteX4" fmla="*/ 188485 w 698439"/>
              <a:gd name="connsiteY4" fmla="*/ 674077 h 674077"/>
              <a:gd name="connsiteX5" fmla="*/ 0 w 698439"/>
              <a:gd name="connsiteY5" fmla="*/ 291612 h 674077"/>
              <a:gd name="connsiteX6" fmla="*/ 148004 w 698439"/>
              <a:gd name="connsiteY6" fmla="*/ 282636 h 674077"/>
              <a:gd name="connsiteX0" fmla="*/ 12272 w 698439"/>
              <a:gd name="connsiteY0" fmla="*/ 139761 h 674077"/>
              <a:gd name="connsiteX1" fmla="*/ 311578 w 698439"/>
              <a:gd name="connsiteY1" fmla="*/ 0 h 674077"/>
              <a:gd name="connsiteX2" fmla="*/ 639824 w 698439"/>
              <a:gd name="connsiteY2" fmla="*/ 76200 h 674077"/>
              <a:gd name="connsiteX3" fmla="*/ 698439 w 698439"/>
              <a:gd name="connsiteY3" fmla="*/ 580293 h 674077"/>
              <a:gd name="connsiteX4" fmla="*/ 188485 w 698439"/>
              <a:gd name="connsiteY4" fmla="*/ 674077 h 674077"/>
              <a:gd name="connsiteX5" fmla="*/ 0 w 698439"/>
              <a:gd name="connsiteY5" fmla="*/ 291612 h 674077"/>
              <a:gd name="connsiteX6" fmla="*/ 12272 w 698439"/>
              <a:gd name="connsiteY6" fmla="*/ 139761 h 674077"/>
              <a:gd name="connsiteX0" fmla="*/ 12272 w 698439"/>
              <a:gd name="connsiteY0" fmla="*/ 68324 h 602640"/>
              <a:gd name="connsiteX1" fmla="*/ 328247 w 698439"/>
              <a:gd name="connsiteY1" fmla="*/ 0 h 602640"/>
              <a:gd name="connsiteX2" fmla="*/ 639824 w 698439"/>
              <a:gd name="connsiteY2" fmla="*/ 4763 h 602640"/>
              <a:gd name="connsiteX3" fmla="*/ 698439 w 698439"/>
              <a:gd name="connsiteY3" fmla="*/ 508856 h 602640"/>
              <a:gd name="connsiteX4" fmla="*/ 188485 w 698439"/>
              <a:gd name="connsiteY4" fmla="*/ 602640 h 602640"/>
              <a:gd name="connsiteX5" fmla="*/ 0 w 698439"/>
              <a:gd name="connsiteY5" fmla="*/ 220175 h 602640"/>
              <a:gd name="connsiteX6" fmla="*/ 12272 w 698439"/>
              <a:gd name="connsiteY6" fmla="*/ 68324 h 602640"/>
              <a:gd name="connsiteX0" fmla="*/ 12272 w 698439"/>
              <a:gd name="connsiteY0" fmla="*/ 161193 h 695509"/>
              <a:gd name="connsiteX1" fmla="*/ 309197 w 698439"/>
              <a:gd name="connsiteY1" fmla="*/ 0 h 695509"/>
              <a:gd name="connsiteX2" fmla="*/ 639824 w 698439"/>
              <a:gd name="connsiteY2" fmla="*/ 97632 h 695509"/>
              <a:gd name="connsiteX3" fmla="*/ 698439 w 698439"/>
              <a:gd name="connsiteY3" fmla="*/ 601725 h 695509"/>
              <a:gd name="connsiteX4" fmla="*/ 188485 w 698439"/>
              <a:gd name="connsiteY4" fmla="*/ 695509 h 695509"/>
              <a:gd name="connsiteX5" fmla="*/ 0 w 698439"/>
              <a:gd name="connsiteY5" fmla="*/ 313044 h 695509"/>
              <a:gd name="connsiteX6" fmla="*/ 12272 w 698439"/>
              <a:gd name="connsiteY6" fmla="*/ 161193 h 695509"/>
              <a:gd name="connsiteX0" fmla="*/ 12272 w 698439"/>
              <a:gd name="connsiteY0" fmla="*/ 161193 h 695509"/>
              <a:gd name="connsiteX1" fmla="*/ 309197 w 698439"/>
              <a:gd name="connsiteY1" fmla="*/ 0 h 695509"/>
              <a:gd name="connsiteX2" fmla="*/ 644587 w 698439"/>
              <a:gd name="connsiteY2" fmla="*/ 190501 h 695509"/>
              <a:gd name="connsiteX3" fmla="*/ 698439 w 698439"/>
              <a:gd name="connsiteY3" fmla="*/ 601725 h 695509"/>
              <a:gd name="connsiteX4" fmla="*/ 188485 w 698439"/>
              <a:gd name="connsiteY4" fmla="*/ 695509 h 695509"/>
              <a:gd name="connsiteX5" fmla="*/ 0 w 698439"/>
              <a:gd name="connsiteY5" fmla="*/ 313044 h 695509"/>
              <a:gd name="connsiteX6" fmla="*/ 12272 w 698439"/>
              <a:gd name="connsiteY6" fmla="*/ 161193 h 695509"/>
              <a:gd name="connsiteX0" fmla="*/ 12272 w 698439"/>
              <a:gd name="connsiteY0" fmla="*/ 161193 h 695509"/>
              <a:gd name="connsiteX1" fmla="*/ 309197 w 698439"/>
              <a:gd name="connsiteY1" fmla="*/ 0 h 695509"/>
              <a:gd name="connsiteX2" fmla="*/ 639824 w 698439"/>
              <a:gd name="connsiteY2" fmla="*/ 109538 h 695509"/>
              <a:gd name="connsiteX3" fmla="*/ 698439 w 698439"/>
              <a:gd name="connsiteY3" fmla="*/ 601725 h 695509"/>
              <a:gd name="connsiteX4" fmla="*/ 188485 w 698439"/>
              <a:gd name="connsiteY4" fmla="*/ 695509 h 695509"/>
              <a:gd name="connsiteX5" fmla="*/ 0 w 698439"/>
              <a:gd name="connsiteY5" fmla="*/ 313044 h 695509"/>
              <a:gd name="connsiteX6" fmla="*/ 12272 w 698439"/>
              <a:gd name="connsiteY6" fmla="*/ 161193 h 695509"/>
              <a:gd name="connsiteX0" fmla="*/ 12272 w 698439"/>
              <a:gd name="connsiteY0" fmla="*/ 161193 h 731228"/>
              <a:gd name="connsiteX1" fmla="*/ 309197 w 698439"/>
              <a:gd name="connsiteY1" fmla="*/ 0 h 731228"/>
              <a:gd name="connsiteX2" fmla="*/ 639824 w 698439"/>
              <a:gd name="connsiteY2" fmla="*/ 109538 h 731228"/>
              <a:gd name="connsiteX3" fmla="*/ 698439 w 698439"/>
              <a:gd name="connsiteY3" fmla="*/ 601725 h 731228"/>
              <a:gd name="connsiteX4" fmla="*/ 274210 w 698439"/>
              <a:gd name="connsiteY4" fmla="*/ 731228 h 731228"/>
              <a:gd name="connsiteX5" fmla="*/ 0 w 698439"/>
              <a:gd name="connsiteY5" fmla="*/ 313044 h 731228"/>
              <a:gd name="connsiteX6" fmla="*/ 12272 w 698439"/>
              <a:gd name="connsiteY6" fmla="*/ 161193 h 731228"/>
              <a:gd name="connsiteX0" fmla="*/ 12272 w 684151"/>
              <a:gd name="connsiteY0" fmla="*/ 161193 h 806512"/>
              <a:gd name="connsiteX1" fmla="*/ 309197 w 684151"/>
              <a:gd name="connsiteY1" fmla="*/ 0 h 806512"/>
              <a:gd name="connsiteX2" fmla="*/ 639824 w 684151"/>
              <a:gd name="connsiteY2" fmla="*/ 109538 h 806512"/>
              <a:gd name="connsiteX3" fmla="*/ 684151 w 684151"/>
              <a:gd name="connsiteY3" fmla="*/ 806512 h 806512"/>
              <a:gd name="connsiteX4" fmla="*/ 274210 w 684151"/>
              <a:gd name="connsiteY4" fmla="*/ 731228 h 806512"/>
              <a:gd name="connsiteX5" fmla="*/ 0 w 684151"/>
              <a:gd name="connsiteY5" fmla="*/ 313044 h 806512"/>
              <a:gd name="connsiteX6" fmla="*/ 12272 w 684151"/>
              <a:gd name="connsiteY6" fmla="*/ 161193 h 80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151" h="806512">
                <a:moveTo>
                  <a:pt x="12272" y="161193"/>
                </a:moveTo>
                <a:lnTo>
                  <a:pt x="309197" y="0"/>
                </a:lnTo>
                <a:lnTo>
                  <a:pt x="639824" y="109538"/>
                </a:lnTo>
                <a:lnTo>
                  <a:pt x="684151" y="806512"/>
                </a:lnTo>
                <a:lnTo>
                  <a:pt x="274210" y="731228"/>
                </a:lnTo>
                <a:lnTo>
                  <a:pt x="0" y="313044"/>
                </a:lnTo>
                <a:lnTo>
                  <a:pt x="12272" y="161193"/>
                </a:lnTo>
                <a:close/>
              </a:path>
            </a:pathLst>
          </a:cu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uolivapaa piirto 14"/>
          <p:cNvSpPr/>
          <p:nvPr/>
        </p:nvSpPr>
        <p:spPr>
          <a:xfrm rot="20055060">
            <a:off x="2698800" y="4187805"/>
            <a:ext cx="1541657" cy="1064731"/>
          </a:xfrm>
          <a:custGeom>
            <a:avLst/>
            <a:gdLst>
              <a:gd name="connsiteX0" fmla="*/ 0 w 1866900"/>
              <a:gd name="connsiteY0" fmla="*/ 740569 h 854869"/>
              <a:gd name="connsiteX1" fmla="*/ 435768 w 1866900"/>
              <a:gd name="connsiteY1" fmla="*/ 0 h 854869"/>
              <a:gd name="connsiteX2" fmla="*/ 1866900 w 1866900"/>
              <a:gd name="connsiteY2" fmla="*/ 152400 h 854869"/>
              <a:gd name="connsiteX3" fmla="*/ 1657350 w 1866900"/>
              <a:gd name="connsiteY3" fmla="*/ 688181 h 854869"/>
              <a:gd name="connsiteX4" fmla="*/ 1435893 w 1866900"/>
              <a:gd name="connsiteY4" fmla="*/ 854869 h 854869"/>
              <a:gd name="connsiteX5" fmla="*/ 0 w 1866900"/>
              <a:gd name="connsiteY5" fmla="*/ 740569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900" h="854869">
                <a:moveTo>
                  <a:pt x="0" y="740569"/>
                </a:moveTo>
                <a:lnTo>
                  <a:pt x="435768" y="0"/>
                </a:lnTo>
                <a:lnTo>
                  <a:pt x="1866900" y="152400"/>
                </a:lnTo>
                <a:lnTo>
                  <a:pt x="1657350" y="688181"/>
                </a:lnTo>
                <a:lnTo>
                  <a:pt x="1435893" y="854869"/>
                </a:lnTo>
                <a:lnTo>
                  <a:pt x="0" y="740569"/>
                </a:lnTo>
                <a:close/>
              </a:path>
            </a:pathLst>
          </a:cu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07850947-768E-41EA-8897-FF3F715D4D9E}"/>
              </a:ext>
            </a:extLst>
          </p:cNvPr>
          <p:cNvSpPr txBox="1"/>
          <p:nvPr/>
        </p:nvSpPr>
        <p:spPr>
          <a:xfrm>
            <a:off x="4656739" y="5772493"/>
            <a:ext cx="1696438" cy="261610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rgbClr val="262626"/>
                </a:solidFill>
              </a:rPr>
              <a:t>Voimassa 4.-8.3.2024</a:t>
            </a:r>
          </a:p>
        </p:txBody>
      </p:sp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id="{A0886AE0-B79F-45AB-BFFE-375DC850046A}"/>
              </a:ext>
            </a:extLst>
          </p:cNvPr>
          <p:cNvCxnSpPr>
            <a:cxnSpLocks/>
            <a:stCxn id="17" idx="0"/>
          </p:cNvCxnSpPr>
          <p:nvPr/>
        </p:nvCxnSpPr>
        <p:spPr>
          <a:xfrm flipH="1" flipV="1">
            <a:off x="3877691" y="5130770"/>
            <a:ext cx="1627267" cy="64172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34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V-MAAVOIMAT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006849"/>
      </a:accent1>
      <a:accent2>
        <a:srgbClr val="4D9580"/>
      </a:accent2>
      <a:accent3>
        <a:srgbClr val="B2D2C8"/>
      </a:accent3>
      <a:accent4>
        <a:srgbClr val="D9E8E4"/>
      </a:accent4>
      <a:accent5>
        <a:srgbClr val="4D4D4D"/>
      </a:accent5>
      <a:accent6>
        <a:srgbClr val="ACACAC"/>
      </a:accent6>
      <a:hlink>
        <a:srgbClr val="FFFFFF"/>
      </a:hlink>
      <a:folHlink>
        <a:srgbClr val="FFFFFF"/>
      </a:folHlink>
    </a:clrScheme>
    <a:fontScheme name="P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24852</TotalTime>
  <Words>38</Words>
  <Application>Microsoft Office PowerPoint</Application>
  <PresentationFormat>Näytössä katseltava diaesitys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MT22047 Liite 1 ETELÄ-KARJALA 1/24 harjoitusalue  4.-8.3.2023 (1/2)</vt:lpstr>
      <vt:lpstr>MT22047 Liite 1 ETELÄ-KARJALA 1/24  harjoituksen miehittämättömien ilma-alusten lentokieltoalueet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SST</dc:creator>
  <cp:lastModifiedBy>Vennelä Antti PV KARPR</cp:lastModifiedBy>
  <cp:revision>587</cp:revision>
  <cp:lastPrinted>2022-09-05T15:28:40Z</cp:lastPrinted>
  <dcterms:created xsi:type="dcterms:W3CDTF">2014-10-24T09:34:52Z</dcterms:created>
  <dcterms:modified xsi:type="dcterms:W3CDTF">2024-01-25T08:27:05Z</dcterms:modified>
</cp:coreProperties>
</file>