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012A9F8-01EC-4388-87BB-10BC1B4E8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0E57A8F-D92A-4821-AE52-1194285FB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1A21528-CFD0-4F29-9DF3-35A415082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0C6FAF-510D-47B8-BBF1-037203CA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860DBC8-892F-40BA-8900-6D38163D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814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DDA668-8BE2-4686-83D7-BA26B700A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9ACA75F-D401-464A-BD4E-93BD8E3FB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6C144D-0065-4EBC-8752-268AA08D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FEA6E4-8013-4A6C-9A6F-5ABE1D0EA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EC0906-817A-43AF-92B0-88025E615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99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D693914-56AF-4209-A16D-EF8BBBCE2E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E1BD188-FB5A-4F4A-B3E9-6EEF9F932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98373E-37E7-4609-B5F1-CA06476D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81730F0-EFD3-4D67-A129-C5D495C60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49B313-958B-48BB-B2DA-B83C46D4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960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7BC863-112A-42A2-89F8-72BF47A1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214B93-A30C-4479-BC96-D068591A3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DFE1C3-3BD6-4C61-B32D-BD584E38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3A2030-668E-48FF-AB45-99360AD89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73C733-D7F7-4CDB-9C13-D84FBA1CC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041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1DA1E15-A182-4D19-8D51-2FF19A466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B48B438-27BB-4040-B7AA-D71E11354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0133ADD-9B8F-49A9-8AB6-A3D35787D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850936-9F85-4E0D-80A9-4E33899E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0B06AF4-AB6A-43BA-863F-4B64C6BD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616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85FFEE-42AD-43D1-9F80-7764BD771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52DFB5E-F537-487D-8922-A9A70BCB9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C7EEC5D-1887-43C7-BD19-60658B3044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F90DB3B-7DB7-4F48-9E09-8653F56C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91540FD-4BD7-45DE-908D-F07F108B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AEAC00-DFF8-460D-9F20-5B1C60B72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114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E09BD4-8BD2-4803-AC40-539B18524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824900D-E2E7-471A-A2EB-2CA58A31C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2A242A7-5999-478A-9098-39B496C6C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F44F5AD-8FC4-4763-B86E-C67D06D6B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882B875-DFD6-435C-84A3-39F02177E4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3E39C48-935B-485F-8BDC-84F46B310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FCB852-2C6E-423C-8BD6-6B3E2188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51CD45C-94AD-46C3-893B-37E2E4BC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35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9063F8-6672-4092-A05C-6FF1A490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E272707-F719-46EB-B53A-4F6D91B5F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531CAD9-4AC2-4747-89D7-A12630592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8A1CBD5-8DA1-4787-926E-02426589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32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B16B7DD-8027-4652-B32E-BD868009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7B37BA8-BEDB-4E82-8E83-7B37E595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37A558A-F442-484A-BE1D-6806179D6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920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F12B2D-3127-4447-A8FA-C84D7118A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0D2148-3055-447B-9A99-FADCB1BC5A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A3A116B-C588-44D6-8E6E-77BCF0780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AFA2A05-0F94-4CD7-B3F1-8AF4EBF9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7F4B501-626B-4CF1-8F1F-BA8E2D77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41C37A-7EAB-448B-957C-CEB44727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637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D64396-74A7-4E40-B499-C7924B628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F277F73-F2F3-4872-AEE8-CF9733DDD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1B40FD0-6457-458D-A203-8091A7646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AB84EE2-0A43-428C-A8FA-8E22D9B9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AEDA99E-6779-434C-A99C-932A76E27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54DDA32-142C-462B-80C0-A12ADDA5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080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D74C469-D133-492E-BDB5-96629EE58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6C740E9-9191-41E4-84DA-3FF5778E9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EA17A86-B469-4B34-BDFC-F1CF7BAE9C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C0543-2579-4C80-A073-4D8D9054D47F}" type="datetimeFigureOut">
              <a:rPr lang="fi-FI" smtClean="0"/>
              <a:t>10.04.2024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B5A4DC-DF98-447D-88D2-EE8364B5E6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D7AC64-92FB-4A55-AB76-F34A3781F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C692-69C8-4B87-ADA7-13A55AA4529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535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4E371F72-FAC5-4B7E-AE59-1987C7A0416E}"/>
              </a:ext>
            </a:extLst>
          </p:cNvPr>
          <p:cNvSpPr txBox="1"/>
          <p:nvPr/>
        </p:nvSpPr>
        <p:spPr>
          <a:xfrm>
            <a:off x="10697028" y="275771"/>
            <a:ext cx="1175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Liite 1</a:t>
            </a:r>
          </a:p>
          <a:p>
            <a:r>
              <a:rPr lang="fi-FI" dirty="0"/>
              <a:t>Sivu 1/1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ED113E1C-FCF1-4ED8-B0A4-C1A84E836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608" y="7701"/>
            <a:ext cx="6633279" cy="6850299"/>
          </a:xfrm>
          <a:prstGeom prst="rect">
            <a:avLst/>
          </a:prstGeom>
        </p:spPr>
      </p:pic>
      <p:sp>
        <p:nvSpPr>
          <p:cNvPr id="5" name="Vapaamuotoinen: Muoto 4">
            <a:extLst>
              <a:ext uri="{FF2B5EF4-FFF2-40B4-BE49-F238E27FC236}">
                <a16:creationId xmlns:a16="http://schemas.microsoft.com/office/drawing/2014/main" id="{50010C68-153B-4F75-B1DD-75A5674D5AEB}"/>
              </a:ext>
            </a:extLst>
          </p:cNvPr>
          <p:cNvSpPr/>
          <p:nvPr/>
        </p:nvSpPr>
        <p:spPr>
          <a:xfrm>
            <a:off x="2743200" y="490888"/>
            <a:ext cx="5245768" cy="5881036"/>
          </a:xfrm>
          <a:custGeom>
            <a:avLst/>
            <a:gdLst>
              <a:gd name="connsiteX0" fmla="*/ 0 w 5245768"/>
              <a:gd name="connsiteY0" fmla="*/ 3272590 h 5881036"/>
              <a:gd name="connsiteX1" fmla="*/ 1482291 w 5245768"/>
              <a:gd name="connsiteY1" fmla="*/ 5534527 h 5881036"/>
              <a:gd name="connsiteX2" fmla="*/ 1703672 w 5245768"/>
              <a:gd name="connsiteY2" fmla="*/ 5881036 h 5881036"/>
              <a:gd name="connsiteX3" fmla="*/ 2762451 w 5245768"/>
              <a:gd name="connsiteY3" fmla="*/ 5842535 h 5881036"/>
              <a:gd name="connsiteX4" fmla="*/ 4514248 w 5245768"/>
              <a:gd name="connsiteY4" fmla="*/ 4610501 h 5881036"/>
              <a:gd name="connsiteX5" fmla="*/ 4745255 w 5245768"/>
              <a:gd name="connsiteY5" fmla="*/ 2820203 h 5881036"/>
              <a:gd name="connsiteX6" fmla="*/ 5245768 w 5245768"/>
              <a:gd name="connsiteY6" fmla="*/ 2348565 h 5881036"/>
              <a:gd name="connsiteX7" fmla="*/ 4928135 w 5245768"/>
              <a:gd name="connsiteY7" fmla="*/ 2319689 h 5881036"/>
              <a:gd name="connsiteX8" fmla="*/ 4196615 w 5245768"/>
              <a:gd name="connsiteY8" fmla="*/ 0 h 5881036"/>
              <a:gd name="connsiteX9" fmla="*/ 1280160 w 5245768"/>
              <a:gd name="connsiteY9" fmla="*/ 1164657 h 5881036"/>
              <a:gd name="connsiteX10" fmla="*/ 0 w 5245768"/>
              <a:gd name="connsiteY10" fmla="*/ 3272590 h 5881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45768" h="5881036">
                <a:moveTo>
                  <a:pt x="0" y="3272590"/>
                </a:moveTo>
                <a:lnTo>
                  <a:pt x="1482291" y="5534527"/>
                </a:lnTo>
                <a:lnTo>
                  <a:pt x="1703672" y="5881036"/>
                </a:lnTo>
                <a:lnTo>
                  <a:pt x="2762451" y="5842535"/>
                </a:lnTo>
                <a:lnTo>
                  <a:pt x="4514248" y="4610501"/>
                </a:lnTo>
                <a:lnTo>
                  <a:pt x="4745255" y="2820203"/>
                </a:lnTo>
                <a:lnTo>
                  <a:pt x="5245768" y="2348565"/>
                </a:lnTo>
                <a:lnTo>
                  <a:pt x="4928135" y="2319689"/>
                </a:lnTo>
                <a:lnTo>
                  <a:pt x="4196615" y="0"/>
                </a:lnTo>
                <a:lnTo>
                  <a:pt x="1280160" y="1164657"/>
                </a:lnTo>
                <a:lnTo>
                  <a:pt x="0" y="3272590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462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Simola Sanni PV KARPR</dc:creator>
  <cp:lastModifiedBy>Sirvo Tomi PV PORPR</cp:lastModifiedBy>
  <cp:revision>8</cp:revision>
  <dcterms:created xsi:type="dcterms:W3CDTF">2023-03-21T14:02:24Z</dcterms:created>
  <dcterms:modified xsi:type="dcterms:W3CDTF">2024-04-10T09:37:35Z</dcterms:modified>
</cp:coreProperties>
</file>