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300" d="100"/>
          <a:sy n="300" d="100"/>
        </p:scale>
        <p:origin x="-1254" y="-31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3E923-09A6-445F-B09E-32A74ECA0D89}" type="datetimeFigureOut">
              <a:rPr lang="fi-FI" smtClean="0"/>
              <a:t>07.02.2024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81403-2775-4475-901B-EEFFA1DE4D0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0442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3E923-09A6-445F-B09E-32A74ECA0D89}" type="datetimeFigureOut">
              <a:rPr lang="fi-FI" smtClean="0"/>
              <a:t>07.02.2024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81403-2775-4475-901B-EEFFA1DE4D0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82239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3E923-09A6-445F-B09E-32A74ECA0D89}" type="datetimeFigureOut">
              <a:rPr lang="fi-FI" smtClean="0"/>
              <a:t>07.02.2024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81403-2775-4475-901B-EEFFA1DE4D0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32178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3E923-09A6-445F-B09E-32A74ECA0D89}" type="datetimeFigureOut">
              <a:rPr lang="fi-FI" smtClean="0"/>
              <a:t>07.02.2024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81403-2775-4475-901B-EEFFA1DE4D0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83779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3E923-09A6-445F-B09E-32A74ECA0D89}" type="datetimeFigureOut">
              <a:rPr lang="fi-FI" smtClean="0"/>
              <a:t>07.02.2024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81403-2775-4475-901B-EEFFA1DE4D0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31394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3E923-09A6-445F-B09E-32A74ECA0D89}" type="datetimeFigureOut">
              <a:rPr lang="fi-FI" smtClean="0"/>
              <a:t>07.02.2024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81403-2775-4475-901B-EEFFA1DE4D0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0759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3E923-09A6-445F-B09E-32A74ECA0D89}" type="datetimeFigureOut">
              <a:rPr lang="fi-FI" smtClean="0"/>
              <a:t>07.02.2024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81403-2775-4475-901B-EEFFA1DE4D0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36271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3E923-09A6-445F-B09E-32A74ECA0D89}" type="datetimeFigureOut">
              <a:rPr lang="fi-FI" smtClean="0"/>
              <a:t>07.02.2024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81403-2775-4475-901B-EEFFA1DE4D0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4536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3E923-09A6-445F-B09E-32A74ECA0D89}" type="datetimeFigureOut">
              <a:rPr lang="fi-FI" smtClean="0"/>
              <a:t>07.02.2024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81403-2775-4475-901B-EEFFA1DE4D0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13019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3E923-09A6-445F-B09E-32A74ECA0D89}" type="datetimeFigureOut">
              <a:rPr lang="fi-FI" smtClean="0"/>
              <a:t>07.02.2024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81403-2775-4475-901B-EEFFA1DE4D0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62850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3E923-09A6-445F-B09E-32A74ECA0D89}" type="datetimeFigureOut">
              <a:rPr lang="fi-FI" smtClean="0"/>
              <a:t>07.02.2024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81403-2775-4475-901B-EEFFA1DE4D0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95506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D3E923-09A6-445F-B09E-32A74ECA0D89}" type="datetimeFigureOut">
              <a:rPr lang="fi-FI" smtClean="0"/>
              <a:t>07.02.2024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F81403-2775-4475-901B-EEFFA1DE4D0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74052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8242" y="748032"/>
            <a:ext cx="5904000" cy="6065344"/>
          </a:xfrm>
          <a:prstGeom prst="rect">
            <a:avLst/>
          </a:prstGeom>
        </p:spPr>
      </p:pic>
      <p:sp>
        <p:nvSpPr>
          <p:cNvPr id="10" name="Puolivapaa piirto 9"/>
          <p:cNvSpPr/>
          <p:nvPr/>
        </p:nvSpPr>
        <p:spPr>
          <a:xfrm>
            <a:off x="2267745" y="2132857"/>
            <a:ext cx="3975100" cy="2732087"/>
          </a:xfrm>
          <a:custGeom>
            <a:avLst/>
            <a:gdLst>
              <a:gd name="connsiteX0" fmla="*/ 2876550 w 4216400"/>
              <a:gd name="connsiteY0" fmla="*/ 4565650 h 4578350"/>
              <a:gd name="connsiteX1" fmla="*/ 933450 w 4216400"/>
              <a:gd name="connsiteY1" fmla="*/ 4578350 h 4578350"/>
              <a:gd name="connsiteX2" fmla="*/ 501650 w 4216400"/>
              <a:gd name="connsiteY2" fmla="*/ 3200400 h 4578350"/>
              <a:gd name="connsiteX3" fmla="*/ 431800 w 4216400"/>
              <a:gd name="connsiteY3" fmla="*/ 2603500 h 4578350"/>
              <a:gd name="connsiteX4" fmla="*/ 0 w 4216400"/>
              <a:gd name="connsiteY4" fmla="*/ 2190750 h 4578350"/>
              <a:gd name="connsiteX5" fmla="*/ 31750 w 4216400"/>
              <a:gd name="connsiteY5" fmla="*/ 781050 h 4578350"/>
              <a:gd name="connsiteX6" fmla="*/ 577850 w 4216400"/>
              <a:gd name="connsiteY6" fmla="*/ 107950 h 4578350"/>
              <a:gd name="connsiteX7" fmla="*/ 1358900 w 4216400"/>
              <a:gd name="connsiteY7" fmla="*/ 0 h 4578350"/>
              <a:gd name="connsiteX8" fmla="*/ 1663700 w 4216400"/>
              <a:gd name="connsiteY8" fmla="*/ 152400 h 4578350"/>
              <a:gd name="connsiteX9" fmla="*/ 2019300 w 4216400"/>
              <a:gd name="connsiteY9" fmla="*/ 127000 h 4578350"/>
              <a:gd name="connsiteX10" fmla="*/ 2089150 w 4216400"/>
              <a:gd name="connsiteY10" fmla="*/ 25400 h 4578350"/>
              <a:gd name="connsiteX11" fmla="*/ 2451100 w 4216400"/>
              <a:gd name="connsiteY11" fmla="*/ 69850 h 4578350"/>
              <a:gd name="connsiteX12" fmla="*/ 3505200 w 4216400"/>
              <a:gd name="connsiteY12" fmla="*/ 539750 h 4578350"/>
              <a:gd name="connsiteX13" fmla="*/ 4133850 w 4216400"/>
              <a:gd name="connsiteY13" fmla="*/ 1485900 h 4578350"/>
              <a:gd name="connsiteX14" fmla="*/ 4216400 w 4216400"/>
              <a:gd name="connsiteY14" fmla="*/ 2362200 h 4578350"/>
              <a:gd name="connsiteX15" fmla="*/ 3492500 w 4216400"/>
              <a:gd name="connsiteY15" fmla="*/ 2851150 h 4578350"/>
              <a:gd name="connsiteX16" fmla="*/ 2876550 w 4216400"/>
              <a:gd name="connsiteY16" fmla="*/ 4565650 h 4578350"/>
              <a:gd name="connsiteX0" fmla="*/ 2434901 w 4216400"/>
              <a:gd name="connsiteY0" fmla="*/ 2058826 h 4578350"/>
              <a:gd name="connsiteX1" fmla="*/ 933450 w 4216400"/>
              <a:gd name="connsiteY1" fmla="*/ 4578350 h 4578350"/>
              <a:gd name="connsiteX2" fmla="*/ 501650 w 4216400"/>
              <a:gd name="connsiteY2" fmla="*/ 3200400 h 4578350"/>
              <a:gd name="connsiteX3" fmla="*/ 431800 w 4216400"/>
              <a:gd name="connsiteY3" fmla="*/ 2603500 h 4578350"/>
              <a:gd name="connsiteX4" fmla="*/ 0 w 4216400"/>
              <a:gd name="connsiteY4" fmla="*/ 2190750 h 4578350"/>
              <a:gd name="connsiteX5" fmla="*/ 31750 w 4216400"/>
              <a:gd name="connsiteY5" fmla="*/ 781050 h 4578350"/>
              <a:gd name="connsiteX6" fmla="*/ 577850 w 4216400"/>
              <a:gd name="connsiteY6" fmla="*/ 107950 h 4578350"/>
              <a:gd name="connsiteX7" fmla="*/ 1358900 w 4216400"/>
              <a:gd name="connsiteY7" fmla="*/ 0 h 4578350"/>
              <a:gd name="connsiteX8" fmla="*/ 1663700 w 4216400"/>
              <a:gd name="connsiteY8" fmla="*/ 152400 h 4578350"/>
              <a:gd name="connsiteX9" fmla="*/ 2019300 w 4216400"/>
              <a:gd name="connsiteY9" fmla="*/ 127000 h 4578350"/>
              <a:gd name="connsiteX10" fmla="*/ 2089150 w 4216400"/>
              <a:gd name="connsiteY10" fmla="*/ 25400 h 4578350"/>
              <a:gd name="connsiteX11" fmla="*/ 2451100 w 4216400"/>
              <a:gd name="connsiteY11" fmla="*/ 69850 h 4578350"/>
              <a:gd name="connsiteX12" fmla="*/ 3505200 w 4216400"/>
              <a:gd name="connsiteY12" fmla="*/ 539750 h 4578350"/>
              <a:gd name="connsiteX13" fmla="*/ 4133850 w 4216400"/>
              <a:gd name="connsiteY13" fmla="*/ 1485900 h 4578350"/>
              <a:gd name="connsiteX14" fmla="*/ 4216400 w 4216400"/>
              <a:gd name="connsiteY14" fmla="*/ 2362200 h 4578350"/>
              <a:gd name="connsiteX15" fmla="*/ 3492500 w 4216400"/>
              <a:gd name="connsiteY15" fmla="*/ 2851150 h 4578350"/>
              <a:gd name="connsiteX16" fmla="*/ 2434901 w 4216400"/>
              <a:gd name="connsiteY16" fmla="*/ 2058826 h 4578350"/>
              <a:gd name="connsiteX0" fmla="*/ 2434901 w 4216400"/>
              <a:gd name="connsiteY0" fmla="*/ 2058826 h 4578350"/>
              <a:gd name="connsiteX1" fmla="*/ 933450 w 4216400"/>
              <a:gd name="connsiteY1" fmla="*/ 4578350 h 4578350"/>
              <a:gd name="connsiteX2" fmla="*/ 501650 w 4216400"/>
              <a:gd name="connsiteY2" fmla="*/ 3200400 h 4578350"/>
              <a:gd name="connsiteX3" fmla="*/ 431800 w 4216400"/>
              <a:gd name="connsiteY3" fmla="*/ 2603500 h 4578350"/>
              <a:gd name="connsiteX4" fmla="*/ 0 w 4216400"/>
              <a:gd name="connsiteY4" fmla="*/ 2190750 h 4578350"/>
              <a:gd name="connsiteX5" fmla="*/ 31750 w 4216400"/>
              <a:gd name="connsiteY5" fmla="*/ 781050 h 4578350"/>
              <a:gd name="connsiteX6" fmla="*/ 577850 w 4216400"/>
              <a:gd name="connsiteY6" fmla="*/ 107950 h 4578350"/>
              <a:gd name="connsiteX7" fmla="*/ 1358900 w 4216400"/>
              <a:gd name="connsiteY7" fmla="*/ 0 h 4578350"/>
              <a:gd name="connsiteX8" fmla="*/ 1663700 w 4216400"/>
              <a:gd name="connsiteY8" fmla="*/ 152400 h 4578350"/>
              <a:gd name="connsiteX9" fmla="*/ 2019300 w 4216400"/>
              <a:gd name="connsiteY9" fmla="*/ 127000 h 4578350"/>
              <a:gd name="connsiteX10" fmla="*/ 2089150 w 4216400"/>
              <a:gd name="connsiteY10" fmla="*/ 25400 h 4578350"/>
              <a:gd name="connsiteX11" fmla="*/ 2451100 w 4216400"/>
              <a:gd name="connsiteY11" fmla="*/ 69850 h 4578350"/>
              <a:gd name="connsiteX12" fmla="*/ 3505200 w 4216400"/>
              <a:gd name="connsiteY12" fmla="*/ 539750 h 4578350"/>
              <a:gd name="connsiteX13" fmla="*/ 4133850 w 4216400"/>
              <a:gd name="connsiteY13" fmla="*/ 1485900 h 4578350"/>
              <a:gd name="connsiteX14" fmla="*/ 4216400 w 4216400"/>
              <a:gd name="connsiteY14" fmla="*/ 2362200 h 4578350"/>
              <a:gd name="connsiteX15" fmla="*/ 2434901 w 4216400"/>
              <a:gd name="connsiteY15" fmla="*/ 2058826 h 4578350"/>
              <a:gd name="connsiteX0" fmla="*/ 2434901 w 4133850"/>
              <a:gd name="connsiteY0" fmla="*/ 2058826 h 4578350"/>
              <a:gd name="connsiteX1" fmla="*/ 933450 w 4133850"/>
              <a:gd name="connsiteY1" fmla="*/ 4578350 h 4578350"/>
              <a:gd name="connsiteX2" fmla="*/ 501650 w 4133850"/>
              <a:gd name="connsiteY2" fmla="*/ 3200400 h 4578350"/>
              <a:gd name="connsiteX3" fmla="*/ 431800 w 4133850"/>
              <a:gd name="connsiteY3" fmla="*/ 2603500 h 4578350"/>
              <a:gd name="connsiteX4" fmla="*/ 0 w 4133850"/>
              <a:gd name="connsiteY4" fmla="*/ 2190750 h 4578350"/>
              <a:gd name="connsiteX5" fmla="*/ 31750 w 4133850"/>
              <a:gd name="connsiteY5" fmla="*/ 781050 h 4578350"/>
              <a:gd name="connsiteX6" fmla="*/ 577850 w 4133850"/>
              <a:gd name="connsiteY6" fmla="*/ 107950 h 4578350"/>
              <a:gd name="connsiteX7" fmla="*/ 1358900 w 4133850"/>
              <a:gd name="connsiteY7" fmla="*/ 0 h 4578350"/>
              <a:gd name="connsiteX8" fmla="*/ 1663700 w 4133850"/>
              <a:gd name="connsiteY8" fmla="*/ 152400 h 4578350"/>
              <a:gd name="connsiteX9" fmla="*/ 2019300 w 4133850"/>
              <a:gd name="connsiteY9" fmla="*/ 127000 h 4578350"/>
              <a:gd name="connsiteX10" fmla="*/ 2089150 w 4133850"/>
              <a:gd name="connsiteY10" fmla="*/ 25400 h 4578350"/>
              <a:gd name="connsiteX11" fmla="*/ 2451100 w 4133850"/>
              <a:gd name="connsiteY11" fmla="*/ 69850 h 4578350"/>
              <a:gd name="connsiteX12" fmla="*/ 3505200 w 4133850"/>
              <a:gd name="connsiteY12" fmla="*/ 539750 h 4578350"/>
              <a:gd name="connsiteX13" fmla="*/ 4133850 w 4133850"/>
              <a:gd name="connsiteY13" fmla="*/ 1485900 h 4578350"/>
              <a:gd name="connsiteX14" fmla="*/ 2434901 w 4133850"/>
              <a:gd name="connsiteY14" fmla="*/ 2058826 h 4578350"/>
              <a:gd name="connsiteX0" fmla="*/ 2434901 w 4133850"/>
              <a:gd name="connsiteY0" fmla="*/ 2058826 h 3200400"/>
              <a:gd name="connsiteX1" fmla="*/ 501650 w 4133850"/>
              <a:gd name="connsiteY1" fmla="*/ 3200400 h 3200400"/>
              <a:gd name="connsiteX2" fmla="*/ 431800 w 4133850"/>
              <a:gd name="connsiteY2" fmla="*/ 2603500 h 3200400"/>
              <a:gd name="connsiteX3" fmla="*/ 0 w 4133850"/>
              <a:gd name="connsiteY3" fmla="*/ 2190750 h 3200400"/>
              <a:gd name="connsiteX4" fmla="*/ 31750 w 4133850"/>
              <a:gd name="connsiteY4" fmla="*/ 781050 h 3200400"/>
              <a:gd name="connsiteX5" fmla="*/ 577850 w 4133850"/>
              <a:gd name="connsiteY5" fmla="*/ 107950 h 3200400"/>
              <a:gd name="connsiteX6" fmla="*/ 1358900 w 4133850"/>
              <a:gd name="connsiteY6" fmla="*/ 0 h 3200400"/>
              <a:gd name="connsiteX7" fmla="*/ 1663700 w 4133850"/>
              <a:gd name="connsiteY7" fmla="*/ 152400 h 3200400"/>
              <a:gd name="connsiteX8" fmla="*/ 2019300 w 4133850"/>
              <a:gd name="connsiteY8" fmla="*/ 127000 h 3200400"/>
              <a:gd name="connsiteX9" fmla="*/ 2089150 w 4133850"/>
              <a:gd name="connsiteY9" fmla="*/ 25400 h 3200400"/>
              <a:gd name="connsiteX10" fmla="*/ 2451100 w 4133850"/>
              <a:gd name="connsiteY10" fmla="*/ 69850 h 3200400"/>
              <a:gd name="connsiteX11" fmla="*/ 3505200 w 4133850"/>
              <a:gd name="connsiteY11" fmla="*/ 539750 h 3200400"/>
              <a:gd name="connsiteX12" fmla="*/ 4133850 w 4133850"/>
              <a:gd name="connsiteY12" fmla="*/ 1485900 h 3200400"/>
              <a:gd name="connsiteX13" fmla="*/ 2434901 w 4133850"/>
              <a:gd name="connsiteY13" fmla="*/ 2058826 h 3200400"/>
              <a:gd name="connsiteX0" fmla="*/ 2434901 w 4133850"/>
              <a:gd name="connsiteY0" fmla="*/ 2058826 h 2603500"/>
              <a:gd name="connsiteX1" fmla="*/ 431800 w 4133850"/>
              <a:gd name="connsiteY1" fmla="*/ 2603500 h 2603500"/>
              <a:gd name="connsiteX2" fmla="*/ 0 w 4133850"/>
              <a:gd name="connsiteY2" fmla="*/ 2190750 h 2603500"/>
              <a:gd name="connsiteX3" fmla="*/ 31750 w 4133850"/>
              <a:gd name="connsiteY3" fmla="*/ 781050 h 2603500"/>
              <a:gd name="connsiteX4" fmla="*/ 577850 w 4133850"/>
              <a:gd name="connsiteY4" fmla="*/ 107950 h 2603500"/>
              <a:gd name="connsiteX5" fmla="*/ 1358900 w 4133850"/>
              <a:gd name="connsiteY5" fmla="*/ 0 h 2603500"/>
              <a:gd name="connsiteX6" fmla="*/ 1663700 w 4133850"/>
              <a:gd name="connsiteY6" fmla="*/ 152400 h 2603500"/>
              <a:gd name="connsiteX7" fmla="*/ 2019300 w 4133850"/>
              <a:gd name="connsiteY7" fmla="*/ 127000 h 2603500"/>
              <a:gd name="connsiteX8" fmla="*/ 2089150 w 4133850"/>
              <a:gd name="connsiteY8" fmla="*/ 25400 h 2603500"/>
              <a:gd name="connsiteX9" fmla="*/ 2451100 w 4133850"/>
              <a:gd name="connsiteY9" fmla="*/ 69850 h 2603500"/>
              <a:gd name="connsiteX10" fmla="*/ 3505200 w 4133850"/>
              <a:gd name="connsiteY10" fmla="*/ 539750 h 2603500"/>
              <a:gd name="connsiteX11" fmla="*/ 4133850 w 4133850"/>
              <a:gd name="connsiteY11" fmla="*/ 1485900 h 2603500"/>
              <a:gd name="connsiteX12" fmla="*/ 2434901 w 4133850"/>
              <a:gd name="connsiteY12" fmla="*/ 2058826 h 2603500"/>
              <a:gd name="connsiteX0" fmla="*/ 2434901 w 3505200"/>
              <a:gd name="connsiteY0" fmla="*/ 2058826 h 2603500"/>
              <a:gd name="connsiteX1" fmla="*/ 431800 w 3505200"/>
              <a:gd name="connsiteY1" fmla="*/ 2603500 h 2603500"/>
              <a:gd name="connsiteX2" fmla="*/ 0 w 3505200"/>
              <a:gd name="connsiteY2" fmla="*/ 2190750 h 2603500"/>
              <a:gd name="connsiteX3" fmla="*/ 31750 w 3505200"/>
              <a:gd name="connsiteY3" fmla="*/ 781050 h 2603500"/>
              <a:gd name="connsiteX4" fmla="*/ 577850 w 3505200"/>
              <a:gd name="connsiteY4" fmla="*/ 107950 h 2603500"/>
              <a:gd name="connsiteX5" fmla="*/ 1358900 w 3505200"/>
              <a:gd name="connsiteY5" fmla="*/ 0 h 2603500"/>
              <a:gd name="connsiteX6" fmla="*/ 1663700 w 3505200"/>
              <a:gd name="connsiteY6" fmla="*/ 152400 h 2603500"/>
              <a:gd name="connsiteX7" fmla="*/ 2019300 w 3505200"/>
              <a:gd name="connsiteY7" fmla="*/ 127000 h 2603500"/>
              <a:gd name="connsiteX8" fmla="*/ 2089150 w 3505200"/>
              <a:gd name="connsiteY8" fmla="*/ 25400 h 2603500"/>
              <a:gd name="connsiteX9" fmla="*/ 2451100 w 3505200"/>
              <a:gd name="connsiteY9" fmla="*/ 69850 h 2603500"/>
              <a:gd name="connsiteX10" fmla="*/ 3505200 w 3505200"/>
              <a:gd name="connsiteY10" fmla="*/ 539750 h 2603500"/>
              <a:gd name="connsiteX11" fmla="*/ 3214687 w 3505200"/>
              <a:gd name="connsiteY11" fmla="*/ 1290638 h 2603500"/>
              <a:gd name="connsiteX12" fmla="*/ 2434901 w 3505200"/>
              <a:gd name="connsiteY12" fmla="*/ 2058826 h 2603500"/>
              <a:gd name="connsiteX0" fmla="*/ 2434901 w 3719512"/>
              <a:gd name="connsiteY0" fmla="*/ 2058826 h 2603500"/>
              <a:gd name="connsiteX1" fmla="*/ 431800 w 3719512"/>
              <a:gd name="connsiteY1" fmla="*/ 2603500 h 2603500"/>
              <a:gd name="connsiteX2" fmla="*/ 0 w 3719512"/>
              <a:gd name="connsiteY2" fmla="*/ 2190750 h 2603500"/>
              <a:gd name="connsiteX3" fmla="*/ 31750 w 3719512"/>
              <a:gd name="connsiteY3" fmla="*/ 781050 h 2603500"/>
              <a:gd name="connsiteX4" fmla="*/ 577850 w 3719512"/>
              <a:gd name="connsiteY4" fmla="*/ 107950 h 2603500"/>
              <a:gd name="connsiteX5" fmla="*/ 1358900 w 3719512"/>
              <a:gd name="connsiteY5" fmla="*/ 0 h 2603500"/>
              <a:gd name="connsiteX6" fmla="*/ 1663700 w 3719512"/>
              <a:gd name="connsiteY6" fmla="*/ 152400 h 2603500"/>
              <a:gd name="connsiteX7" fmla="*/ 2019300 w 3719512"/>
              <a:gd name="connsiteY7" fmla="*/ 127000 h 2603500"/>
              <a:gd name="connsiteX8" fmla="*/ 2089150 w 3719512"/>
              <a:gd name="connsiteY8" fmla="*/ 25400 h 2603500"/>
              <a:gd name="connsiteX9" fmla="*/ 2451100 w 3719512"/>
              <a:gd name="connsiteY9" fmla="*/ 69850 h 2603500"/>
              <a:gd name="connsiteX10" fmla="*/ 3505200 w 3719512"/>
              <a:gd name="connsiteY10" fmla="*/ 539750 h 2603500"/>
              <a:gd name="connsiteX11" fmla="*/ 3719512 w 3719512"/>
              <a:gd name="connsiteY11" fmla="*/ 1322388 h 2603500"/>
              <a:gd name="connsiteX12" fmla="*/ 2434901 w 3719512"/>
              <a:gd name="connsiteY12" fmla="*/ 2058826 h 2603500"/>
              <a:gd name="connsiteX0" fmla="*/ 2434901 w 3719512"/>
              <a:gd name="connsiteY0" fmla="*/ 2058826 h 2190750"/>
              <a:gd name="connsiteX1" fmla="*/ 1400175 w 3719512"/>
              <a:gd name="connsiteY1" fmla="*/ 1317625 h 2190750"/>
              <a:gd name="connsiteX2" fmla="*/ 0 w 3719512"/>
              <a:gd name="connsiteY2" fmla="*/ 2190750 h 2190750"/>
              <a:gd name="connsiteX3" fmla="*/ 31750 w 3719512"/>
              <a:gd name="connsiteY3" fmla="*/ 781050 h 2190750"/>
              <a:gd name="connsiteX4" fmla="*/ 577850 w 3719512"/>
              <a:gd name="connsiteY4" fmla="*/ 107950 h 2190750"/>
              <a:gd name="connsiteX5" fmla="*/ 1358900 w 3719512"/>
              <a:gd name="connsiteY5" fmla="*/ 0 h 2190750"/>
              <a:gd name="connsiteX6" fmla="*/ 1663700 w 3719512"/>
              <a:gd name="connsiteY6" fmla="*/ 152400 h 2190750"/>
              <a:gd name="connsiteX7" fmla="*/ 2019300 w 3719512"/>
              <a:gd name="connsiteY7" fmla="*/ 127000 h 2190750"/>
              <a:gd name="connsiteX8" fmla="*/ 2089150 w 3719512"/>
              <a:gd name="connsiteY8" fmla="*/ 25400 h 2190750"/>
              <a:gd name="connsiteX9" fmla="*/ 2451100 w 3719512"/>
              <a:gd name="connsiteY9" fmla="*/ 69850 h 2190750"/>
              <a:gd name="connsiteX10" fmla="*/ 3505200 w 3719512"/>
              <a:gd name="connsiteY10" fmla="*/ 539750 h 2190750"/>
              <a:gd name="connsiteX11" fmla="*/ 3719512 w 3719512"/>
              <a:gd name="connsiteY11" fmla="*/ 1322388 h 2190750"/>
              <a:gd name="connsiteX12" fmla="*/ 2434901 w 3719512"/>
              <a:gd name="connsiteY12" fmla="*/ 2058826 h 2190750"/>
              <a:gd name="connsiteX0" fmla="*/ 2536501 w 3719512"/>
              <a:gd name="connsiteY0" fmla="*/ 1554001 h 2190750"/>
              <a:gd name="connsiteX1" fmla="*/ 1400175 w 3719512"/>
              <a:gd name="connsiteY1" fmla="*/ 1317625 h 2190750"/>
              <a:gd name="connsiteX2" fmla="*/ 0 w 3719512"/>
              <a:gd name="connsiteY2" fmla="*/ 2190750 h 2190750"/>
              <a:gd name="connsiteX3" fmla="*/ 31750 w 3719512"/>
              <a:gd name="connsiteY3" fmla="*/ 781050 h 2190750"/>
              <a:gd name="connsiteX4" fmla="*/ 577850 w 3719512"/>
              <a:gd name="connsiteY4" fmla="*/ 107950 h 2190750"/>
              <a:gd name="connsiteX5" fmla="*/ 1358900 w 3719512"/>
              <a:gd name="connsiteY5" fmla="*/ 0 h 2190750"/>
              <a:gd name="connsiteX6" fmla="*/ 1663700 w 3719512"/>
              <a:gd name="connsiteY6" fmla="*/ 152400 h 2190750"/>
              <a:gd name="connsiteX7" fmla="*/ 2019300 w 3719512"/>
              <a:gd name="connsiteY7" fmla="*/ 127000 h 2190750"/>
              <a:gd name="connsiteX8" fmla="*/ 2089150 w 3719512"/>
              <a:gd name="connsiteY8" fmla="*/ 25400 h 2190750"/>
              <a:gd name="connsiteX9" fmla="*/ 2451100 w 3719512"/>
              <a:gd name="connsiteY9" fmla="*/ 69850 h 2190750"/>
              <a:gd name="connsiteX10" fmla="*/ 3505200 w 3719512"/>
              <a:gd name="connsiteY10" fmla="*/ 539750 h 2190750"/>
              <a:gd name="connsiteX11" fmla="*/ 3719512 w 3719512"/>
              <a:gd name="connsiteY11" fmla="*/ 1322388 h 2190750"/>
              <a:gd name="connsiteX12" fmla="*/ 2536501 w 3719512"/>
              <a:gd name="connsiteY12" fmla="*/ 1554001 h 2190750"/>
              <a:gd name="connsiteX0" fmla="*/ 2504751 w 3687762"/>
              <a:gd name="connsiteY0" fmla="*/ 1554001 h 1554001"/>
              <a:gd name="connsiteX1" fmla="*/ 1368425 w 3687762"/>
              <a:gd name="connsiteY1" fmla="*/ 1317625 h 1554001"/>
              <a:gd name="connsiteX2" fmla="*/ 0 w 3687762"/>
              <a:gd name="connsiteY2" fmla="*/ 781050 h 1554001"/>
              <a:gd name="connsiteX3" fmla="*/ 546100 w 3687762"/>
              <a:gd name="connsiteY3" fmla="*/ 107950 h 1554001"/>
              <a:gd name="connsiteX4" fmla="*/ 1327150 w 3687762"/>
              <a:gd name="connsiteY4" fmla="*/ 0 h 1554001"/>
              <a:gd name="connsiteX5" fmla="*/ 1631950 w 3687762"/>
              <a:gd name="connsiteY5" fmla="*/ 152400 h 1554001"/>
              <a:gd name="connsiteX6" fmla="*/ 1987550 w 3687762"/>
              <a:gd name="connsiteY6" fmla="*/ 127000 h 1554001"/>
              <a:gd name="connsiteX7" fmla="*/ 2057400 w 3687762"/>
              <a:gd name="connsiteY7" fmla="*/ 25400 h 1554001"/>
              <a:gd name="connsiteX8" fmla="*/ 2419350 w 3687762"/>
              <a:gd name="connsiteY8" fmla="*/ 69850 h 1554001"/>
              <a:gd name="connsiteX9" fmla="*/ 3473450 w 3687762"/>
              <a:gd name="connsiteY9" fmla="*/ 539750 h 1554001"/>
              <a:gd name="connsiteX10" fmla="*/ 3687762 w 3687762"/>
              <a:gd name="connsiteY10" fmla="*/ 1322388 h 1554001"/>
              <a:gd name="connsiteX11" fmla="*/ 2504751 w 3687762"/>
              <a:gd name="connsiteY11" fmla="*/ 1554001 h 1554001"/>
              <a:gd name="connsiteX0" fmla="*/ 2336476 w 3519487"/>
              <a:gd name="connsiteY0" fmla="*/ 1554001 h 1554001"/>
              <a:gd name="connsiteX1" fmla="*/ 1200150 w 3519487"/>
              <a:gd name="connsiteY1" fmla="*/ 1317625 h 1554001"/>
              <a:gd name="connsiteX2" fmla="*/ 0 w 3519487"/>
              <a:gd name="connsiteY2" fmla="*/ 1108075 h 1554001"/>
              <a:gd name="connsiteX3" fmla="*/ 377825 w 3519487"/>
              <a:gd name="connsiteY3" fmla="*/ 107950 h 1554001"/>
              <a:gd name="connsiteX4" fmla="*/ 1158875 w 3519487"/>
              <a:gd name="connsiteY4" fmla="*/ 0 h 1554001"/>
              <a:gd name="connsiteX5" fmla="*/ 1463675 w 3519487"/>
              <a:gd name="connsiteY5" fmla="*/ 152400 h 1554001"/>
              <a:gd name="connsiteX6" fmla="*/ 1819275 w 3519487"/>
              <a:gd name="connsiteY6" fmla="*/ 127000 h 1554001"/>
              <a:gd name="connsiteX7" fmla="*/ 1889125 w 3519487"/>
              <a:gd name="connsiteY7" fmla="*/ 25400 h 1554001"/>
              <a:gd name="connsiteX8" fmla="*/ 2251075 w 3519487"/>
              <a:gd name="connsiteY8" fmla="*/ 69850 h 1554001"/>
              <a:gd name="connsiteX9" fmla="*/ 3305175 w 3519487"/>
              <a:gd name="connsiteY9" fmla="*/ 539750 h 1554001"/>
              <a:gd name="connsiteX10" fmla="*/ 3519487 w 3519487"/>
              <a:gd name="connsiteY10" fmla="*/ 1322388 h 1554001"/>
              <a:gd name="connsiteX11" fmla="*/ 2336476 w 3519487"/>
              <a:gd name="connsiteY11" fmla="*/ 1554001 h 1554001"/>
              <a:gd name="connsiteX0" fmla="*/ 2336476 w 3519487"/>
              <a:gd name="connsiteY0" fmla="*/ 1554001 h 1554001"/>
              <a:gd name="connsiteX1" fmla="*/ 1200150 w 3519487"/>
              <a:gd name="connsiteY1" fmla="*/ 1317625 h 1554001"/>
              <a:gd name="connsiteX2" fmla="*/ 0 w 3519487"/>
              <a:gd name="connsiteY2" fmla="*/ 1108075 h 1554001"/>
              <a:gd name="connsiteX3" fmla="*/ 377825 w 3519487"/>
              <a:gd name="connsiteY3" fmla="*/ 107950 h 1554001"/>
              <a:gd name="connsiteX4" fmla="*/ 1158875 w 3519487"/>
              <a:gd name="connsiteY4" fmla="*/ 0 h 1554001"/>
              <a:gd name="connsiteX5" fmla="*/ 1463675 w 3519487"/>
              <a:gd name="connsiteY5" fmla="*/ 152400 h 1554001"/>
              <a:gd name="connsiteX6" fmla="*/ 1819275 w 3519487"/>
              <a:gd name="connsiteY6" fmla="*/ 127000 h 1554001"/>
              <a:gd name="connsiteX7" fmla="*/ 1889125 w 3519487"/>
              <a:gd name="connsiteY7" fmla="*/ 25400 h 1554001"/>
              <a:gd name="connsiteX8" fmla="*/ 2251075 w 3519487"/>
              <a:gd name="connsiteY8" fmla="*/ 69850 h 1554001"/>
              <a:gd name="connsiteX9" fmla="*/ 3302000 w 3519487"/>
              <a:gd name="connsiteY9" fmla="*/ 539750 h 1554001"/>
              <a:gd name="connsiteX10" fmla="*/ 3519487 w 3519487"/>
              <a:gd name="connsiteY10" fmla="*/ 1322388 h 1554001"/>
              <a:gd name="connsiteX11" fmla="*/ 2336476 w 3519487"/>
              <a:gd name="connsiteY11" fmla="*/ 1554001 h 1554001"/>
              <a:gd name="connsiteX0" fmla="*/ 2336476 w 3578225"/>
              <a:gd name="connsiteY0" fmla="*/ 1554001 h 1554001"/>
              <a:gd name="connsiteX1" fmla="*/ 1200150 w 3578225"/>
              <a:gd name="connsiteY1" fmla="*/ 1317625 h 1554001"/>
              <a:gd name="connsiteX2" fmla="*/ 0 w 3578225"/>
              <a:gd name="connsiteY2" fmla="*/ 1108075 h 1554001"/>
              <a:gd name="connsiteX3" fmla="*/ 377825 w 3578225"/>
              <a:gd name="connsiteY3" fmla="*/ 107950 h 1554001"/>
              <a:gd name="connsiteX4" fmla="*/ 1158875 w 3578225"/>
              <a:gd name="connsiteY4" fmla="*/ 0 h 1554001"/>
              <a:gd name="connsiteX5" fmla="*/ 1463675 w 3578225"/>
              <a:gd name="connsiteY5" fmla="*/ 152400 h 1554001"/>
              <a:gd name="connsiteX6" fmla="*/ 1819275 w 3578225"/>
              <a:gd name="connsiteY6" fmla="*/ 127000 h 1554001"/>
              <a:gd name="connsiteX7" fmla="*/ 1889125 w 3578225"/>
              <a:gd name="connsiteY7" fmla="*/ 25400 h 1554001"/>
              <a:gd name="connsiteX8" fmla="*/ 2251075 w 3578225"/>
              <a:gd name="connsiteY8" fmla="*/ 69850 h 1554001"/>
              <a:gd name="connsiteX9" fmla="*/ 3578225 w 3578225"/>
              <a:gd name="connsiteY9" fmla="*/ 358775 h 1554001"/>
              <a:gd name="connsiteX10" fmla="*/ 3519487 w 3578225"/>
              <a:gd name="connsiteY10" fmla="*/ 1322388 h 1554001"/>
              <a:gd name="connsiteX11" fmla="*/ 2336476 w 3578225"/>
              <a:gd name="connsiteY11" fmla="*/ 1554001 h 1554001"/>
              <a:gd name="connsiteX0" fmla="*/ 2336476 w 3578225"/>
              <a:gd name="connsiteY0" fmla="*/ 1554001 h 1554001"/>
              <a:gd name="connsiteX1" fmla="*/ 1225550 w 3578225"/>
              <a:gd name="connsiteY1" fmla="*/ 1403350 h 1554001"/>
              <a:gd name="connsiteX2" fmla="*/ 0 w 3578225"/>
              <a:gd name="connsiteY2" fmla="*/ 1108075 h 1554001"/>
              <a:gd name="connsiteX3" fmla="*/ 377825 w 3578225"/>
              <a:gd name="connsiteY3" fmla="*/ 107950 h 1554001"/>
              <a:gd name="connsiteX4" fmla="*/ 1158875 w 3578225"/>
              <a:gd name="connsiteY4" fmla="*/ 0 h 1554001"/>
              <a:gd name="connsiteX5" fmla="*/ 1463675 w 3578225"/>
              <a:gd name="connsiteY5" fmla="*/ 152400 h 1554001"/>
              <a:gd name="connsiteX6" fmla="*/ 1819275 w 3578225"/>
              <a:gd name="connsiteY6" fmla="*/ 127000 h 1554001"/>
              <a:gd name="connsiteX7" fmla="*/ 1889125 w 3578225"/>
              <a:gd name="connsiteY7" fmla="*/ 25400 h 1554001"/>
              <a:gd name="connsiteX8" fmla="*/ 2251075 w 3578225"/>
              <a:gd name="connsiteY8" fmla="*/ 69850 h 1554001"/>
              <a:gd name="connsiteX9" fmla="*/ 3578225 w 3578225"/>
              <a:gd name="connsiteY9" fmla="*/ 358775 h 1554001"/>
              <a:gd name="connsiteX10" fmla="*/ 3519487 w 3578225"/>
              <a:gd name="connsiteY10" fmla="*/ 1322388 h 1554001"/>
              <a:gd name="connsiteX11" fmla="*/ 2336476 w 3578225"/>
              <a:gd name="connsiteY11" fmla="*/ 1554001 h 1554001"/>
              <a:gd name="connsiteX0" fmla="*/ 2336476 w 3578225"/>
              <a:gd name="connsiteY0" fmla="*/ 1554001 h 1554001"/>
              <a:gd name="connsiteX1" fmla="*/ 1225550 w 3578225"/>
              <a:gd name="connsiteY1" fmla="*/ 1403350 h 1554001"/>
              <a:gd name="connsiteX2" fmla="*/ 0 w 3578225"/>
              <a:gd name="connsiteY2" fmla="*/ 1108075 h 1554001"/>
              <a:gd name="connsiteX3" fmla="*/ 377825 w 3578225"/>
              <a:gd name="connsiteY3" fmla="*/ 107950 h 1554001"/>
              <a:gd name="connsiteX4" fmla="*/ 1158875 w 3578225"/>
              <a:gd name="connsiteY4" fmla="*/ 0 h 1554001"/>
              <a:gd name="connsiteX5" fmla="*/ 1463675 w 3578225"/>
              <a:gd name="connsiteY5" fmla="*/ 152400 h 1554001"/>
              <a:gd name="connsiteX6" fmla="*/ 1819275 w 3578225"/>
              <a:gd name="connsiteY6" fmla="*/ 127000 h 1554001"/>
              <a:gd name="connsiteX7" fmla="*/ 1898650 w 3578225"/>
              <a:gd name="connsiteY7" fmla="*/ 57150 h 1554001"/>
              <a:gd name="connsiteX8" fmla="*/ 2251075 w 3578225"/>
              <a:gd name="connsiteY8" fmla="*/ 69850 h 1554001"/>
              <a:gd name="connsiteX9" fmla="*/ 3578225 w 3578225"/>
              <a:gd name="connsiteY9" fmla="*/ 358775 h 1554001"/>
              <a:gd name="connsiteX10" fmla="*/ 3519487 w 3578225"/>
              <a:gd name="connsiteY10" fmla="*/ 1322388 h 1554001"/>
              <a:gd name="connsiteX11" fmla="*/ 2336476 w 3578225"/>
              <a:gd name="connsiteY11" fmla="*/ 1554001 h 1554001"/>
              <a:gd name="connsiteX0" fmla="*/ 2336476 w 3578225"/>
              <a:gd name="connsiteY0" fmla="*/ 1554001 h 1554001"/>
              <a:gd name="connsiteX1" fmla="*/ 1225550 w 3578225"/>
              <a:gd name="connsiteY1" fmla="*/ 1403350 h 1554001"/>
              <a:gd name="connsiteX2" fmla="*/ 0 w 3578225"/>
              <a:gd name="connsiteY2" fmla="*/ 1108075 h 1554001"/>
              <a:gd name="connsiteX3" fmla="*/ 377825 w 3578225"/>
              <a:gd name="connsiteY3" fmla="*/ 107950 h 1554001"/>
              <a:gd name="connsiteX4" fmla="*/ 1158875 w 3578225"/>
              <a:gd name="connsiteY4" fmla="*/ 0 h 1554001"/>
              <a:gd name="connsiteX5" fmla="*/ 1463675 w 3578225"/>
              <a:gd name="connsiteY5" fmla="*/ 152400 h 1554001"/>
              <a:gd name="connsiteX6" fmla="*/ 1819275 w 3578225"/>
              <a:gd name="connsiteY6" fmla="*/ 127000 h 1554001"/>
              <a:gd name="connsiteX7" fmla="*/ 1898650 w 3578225"/>
              <a:gd name="connsiteY7" fmla="*/ 57150 h 1554001"/>
              <a:gd name="connsiteX8" fmla="*/ 2251075 w 3578225"/>
              <a:gd name="connsiteY8" fmla="*/ 95250 h 1554001"/>
              <a:gd name="connsiteX9" fmla="*/ 3578225 w 3578225"/>
              <a:gd name="connsiteY9" fmla="*/ 358775 h 1554001"/>
              <a:gd name="connsiteX10" fmla="*/ 3519487 w 3578225"/>
              <a:gd name="connsiteY10" fmla="*/ 1322388 h 1554001"/>
              <a:gd name="connsiteX11" fmla="*/ 2336476 w 3578225"/>
              <a:gd name="connsiteY11" fmla="*/ 1554001 h 1554001"/>
              <a:gd name="connsiteX0" fmla="*/ 2336476 w 3578225"/>
              <a:gd name="connsiteY0" fmla="*/ 1554001 h 1554001"/>
              <a:gd name="connsiteX1" fmla="*/ 1225550 w 3578225"/>
              <a:gd name="connsiteY1" fmla="*/ 1403350 h 1554001"/>
              <a:gd name="connsiteX2" fmla="*/ 0 w 3578225"/>
              <a:gd name="connsiteY2" fmla="*/ 1108075 h 1554001"/>
              <a:gd name="connsiteX3" fmla="*/ 377825 w 3578225"/>
              <a:gd name="connsiteY3" fmla="*/ 107950 h 1554001"/>
              <a:gd name="connsiteX4" fmla="*/ 1158875 w 3578225"/>
              <a:gd name="connsiteY4" fmla="*/ 0 h 1554001"/>
              <a:gd name="connsiteX5" fmla="*/ 1463675 w 3578225"/>
              <a:gd name="connsiteY5" fmla="*/ 152400 h 1554001"/>
              <a:gd name="connsiteX6" fmla="*/ 1819275 w 3578225"/>
              <a:gd name="connsiteY6" fmla="*/ 127000 h 1554001"/>
              <a:gd name="connsiteX7" fmla="*/ 1914525 w 3578225"/>
              <a:gd name="connsiteY7" fmla="*/ 76200 h 1554001"/>
              <a:gd name="connsiteX8" fmla="*/ 2251075 w 3578225"/>
              <a:gd name="connsiteY8" fmla="*/ 95250 h 1554001"/>
              <a:gd name="connsiteX9" fmla="*/ 3578225 w 3578225"/>
              <a:gd name="connsiteY9" fmla="*/ 358775 h 1554001"/>
              <a:gd name="connsiteX10" fmla="*/ 3519487 w 3578225"/>
              <a:gd name="connsiteY10" fmla="*/ 1322388 h 1554001"/>
              <a:gd name="connsiteX11" fmla="*/ 2336476 w 3578225"/>
              <a:gd name="connsiteY11" fmla="*/ 1554001 h 1554001"/>
              <a:gd name="connsiteX0" fmla="*/ 2336476 w 3578225"/>
              <a:gd name="connsiteY0" fmla="*/ 1554001 h 1554001"/>
              <a:gd name="connsiteX1" fmla="*/ 1225550 w 3578225"/>
              <a:gd name="connsiteY1" fmla="*/ 1403350 h 1554001"/>
              <a:gd name="connsiteX2" fmla="*/ 0 w 3578225"/>
              <a:gd name="connsiteY2" fmla="*/ 1108075 h 1554001"/>
              <a:gd name="connsiteX3" fmla="*/ 377825 w 3578225"/>
              <a:gd name="connsiteY3" fmla="*/ 107950 h 1554001"/>
              <a:gd name="connsiteX4" fmla="*/ 1158875 w 3578225"/>
              <a:gd name="connsiteY4" fmla="*/ 0 h 1554001"/>
              <a:gd name="connsiteX5" fmla="*/ 1476375 w 3578225"/>
              <a:gd name="connsiteY5" fmla="*/ 184150 h 1554001"/>
              <a:gd name="connsiteX6" fmla="*/ 1819275 w 3578225"/>
              <a:gd name="connsiteY6" fmla="*/ 127000 h 1554001"/>
              <a:gd name="connsiteX7" fmla="*/ 1914525 w 3578225"/>
              <a:gd name="connsiteY7" fmla="*/ 76200 h 1554001"/>
              <a:gd name="connsiteX8" fmla="*/ 2251075 w 3578225"/>
              <a:gd name="connsiteY8" fmla="*/ 95250 h 1554001"/>
              <a:gd name="connsiteX9" fmla="*/ 3578225 w 3578225"/>
              <a:gd name="connsiteY9" fmla="*/ 358775 h 1554001"/>
              <a:gd name="connsiteX10" fmla="*/ 3519487 w 3578225"/>
              <a:gd name="connsiteY10" fmla="*/ 1322388 h 1554001"/>
              <a:gd name="connsiteX11" fmla="*/ 2336476 w 3578225"/>
              <a:gd name="connsiteY11" fmla="*/ 1554001 h 1554001"/>
              <a:gd name="connsiteX0" fmla="*/ 2336476 w 3578225"/>
              <a:gd name="connsiteY0" fmla="*/ 1554001 h 1554001"/>
              <a:gd name="connsiteX1" fmla="*/ 1225550 w 3578225"/>
              <a:gd name="connsiteY1" fmla="*/ 1403350 h 1554001"/>
              <a:gd name="connsiteX2" fmla="*/ 0 w 3578225"/>
              <a:gd name="connsiteY2" fmla="*/ 1108075 h 1554001"/>
              <a:gd name="connsiteX3" fmla="*/ 377825 w 3578225"/>
              <a:gd name="connsiteY3" fmla="*/ 107950 h 1554001"/>
              <a:gd name="connsiteX4" fmla="*/ 1158875 w 3578225"/>
              <a:gd name="connsiteY4" fmla="*/ 0 h 1554001"/>
              <a:gd name="connsiteX5" fmla="*/ 1476375 w 3578225"/>
              <a:gd name="connsiteY5" fmla="*/ 184150 h 1554001"/>
              <a:gd name="connsiteX6" fmla="*/ 1835150 w 3578225"/>
              <a:gd name="connsiteY6" fmla="*/ 139700 h 1554001"/>
              <a:gd name="connsiteX7" fmla="*/ 1914525 w 3578225"/>
              <a:gd name="connsiteY7" fmla="*/ 76200 h 1554001"/>
              <a:gd name="connsiteX8" fmla="*/ 2251075 w 3578225"/>
              <a:gd name="connsiteY8" fmla="*/ 95250 h 1554001"/>
              <a:gd name="connsiteX9" fmla="*/ 3578225 w 3578225"/>
              <a:gd name="connsiteY9" fmla="*/ 358775 h 1554001"/>
              <a:gd name="connsiteX10" fmla="*/ 3519487 w 3578225"/>
              <a:gd name="connsiteY10" fmla="*/ 1322388 h 1554001"/>
              <a:gd name="connsiteX11" fmla="*/ 2336476 w 3578225"/>
              <a:gd name="connsiteY11" fmla="*/ 1554001 h 1554001"/>
              <a:gd name="connsiteX0" fmla="*/ 2493639 w 3578225"/>
              <a:gd name="connsiteY0" fmla="*/ 2444588 h 2444588"/>
              <a:gd name="connsiteX1" fmla="*/ 1225550 w 3578225"/>
              <a:gd name="connsiteY1" fmla="*/ 1403350 h 2444588"/>
              <a:gd name="connsiteX2" fmla="*/ 0 w 3578225"/>
              <a:gd name="connsiteY2" fmla="*/ 1108075 h 2444588"/>
              <a:gd name="connsiteX3" fmla="*/ 377825 w 3578225"/>
              <a:gd name="connsiteY3" fmla="*/ 107950 h 2444588"/>
              <a:gd name="connsiteX4" fmla="*/ 1158875 w 3578225"/>
              <a:gd name="connsiteY4" fmla="*/ 0 h 2444588"/>
              <a:gd name="connsiteX5" fmla="*/ 1476375 w 3578225"/>
              <a:gd name="connsiteY5" fmla="*/ 184150 h 2444588"/>
              <a:gd name="connsiteX6" fmla="*/ 1835150 w 3578225"/>
              <a:gd name="connsiteY6" fmla="*/ 139700 h 2444588"/>
              <a:gd name="connsiteX7" fmla="*/ 1914525 w 3578225"/>
              <a:gd name="connsiteY7" fmla="*/ 76200 h 2444588"/>
              <a:gd name="connsiteX8" fmla="*/ 2251075 w 3578225"/>
              <a:gd name="connsiteY8" fmla="*/ 95250 h 2444588"/>
              <a:gd name="connsiteX9" fmla="*/ 3578225 w 3578225"/>
              <a:gd name="connsiteY9" fmla="*/ 358775 h 2444588"/>
              <a:gd name="connsiteX10" fmla="*/ 3519487 w 3578225"/>
              <a:gd name="connsiteY10" fmla="*/ 1322388 h 2444588"/>
              <a:gd name="connsiteX11" fmla="*/ 2493639 w 3578225"/>
              <a:gd name="connsiteY11" fmla="*/ 2444588 h 2444588"/>
              <a:gd name="connsiteX0" fmla="*/ 2493639 w 3578225"/>
              <a:gd name="connsiteY0" fmla="*/ 2444588 h 2444588"/>
              <a:gd name="connsiteX1" fmla="*/ 1225550 w 3578225"/>
              <a:gd name="connsiteY1" fmla="*/ 1403350 h 2444588"/>
              <a:gd name="connsiteX2" fmla="*/ 0 w 3578225"/>
              <a:gd name="connsiteY2" fmla="*/ 1108075 h 2444588"/>
              <a:gd name="connsiteX3" fmla="*/ 377825 w 3578225"/>
              <a:gd name="connsiteY3" fmla="*/ 107950 h 2444588"/>
              <a:gd name="connsiteX4" fmla="*/ 1158875 w 3578225"/>
              <a:gd name="connsiteY4" fmla="*/ 0 h 2444588"/>
              <a:gd name="connsiteX5" fmla="*/ 1476375 w 3578225"/>
              <a:gd name="connsiteY5" fmla="*/ 184150 h 2444588"/>
              <a:gd name="connsiteX6" fmla="*/ 1835150 w 3578225"/>
              <a:gd name="connsiteY6" fmla="*/ 139700 h 2444588"/>
              <a:gd name="connsiteX7" fmla="*/ 1914525 w 3578225"/>
              <a:gd name="connsiteY7" fmla="*/ 76200 h 2444588"/>
              <a:gd name="connsiteX8" fmla="*/ 2251075 w 3578225"/>
              <a:gd name="connsiteY8" fmla="*/ 95250 h 2444588"/>
              <a:gd name="connsiteX9" fmla="*/ 3578225 w 3578225"/>
              <a:gd name="connsiteY9" fmla="*/ 358775 h 2444588"/>
              <a:gd name="connsiteX10" fmla="*/ 3352800 w 3578225"/>
              <a:gd name="connsiteY10" fmla="*/ 2322513 h 2444588"/>
              <a:gd name="connsiteX11" fmla="*/ 2493639 w 3578225"/>
              <a:gd name="connsiteY11" fmla="*/ 2444588 h 2444588"/>
              <a:gd name="connsiteX0" fmla="*/ 2493639 w 3578225"/>
              <a:gd name="connsiteY0" fmla="*/ 2444588 h 2703512"/>
              <a:gd name="connsiteX1" fmla="*/ 1020763 w 3578225"/>
              <a:gd name="connsiteY1" fmla="*/ 2703512 h 2703512"/>
              <a:gd name="connsiteX2" fmla="*/ 0 w 3578225"/>
              <a:gd name="connsiteY2" fmla="*/ 1108075 h 2703512"/>
              <a:gd name="connsiteX3" fmla="*/ 377825 w 3578225"/>
              <a:gd name="connsiteY3" fmla="*/ 107950 h 2703512"/>
              <a:gd name="connsiteX4" fmla="*/ 1158875 w 3578225"/>
              <a:gd name="connsiteY4" fmla="*/ 0 h 2703512"/>
              <a:gd name="connsiteX5" fmla="*/ 1476375 w 3578225"/>
              <a:gd name="connsiteY5" fmla="*/ 184150 h 2703512"/>
              <a:gd name="connsiteX6" fmla="*/ 1835150 w 3578225"/>
              <a:gd name="connsiteY6" fmla="*/ 139700 h 2703512"/>
              <a:gd name="connsiteX7" fmla="*/ 1914525 w 3578225"/>
              <a:gd name="connsiteY7" fmla="*/ 76200 h 2703512"/>
              <a:gd name="connsiteX8" fmla="*/ 2251075 w 3578225"/>
              <a:gd name="connsiteY8" fmla="*/ 95250 h 2703512"/>
              <a:gd name="connsiteX9" fmla="*/ 3578225 w 3578225"/>
              <a:gd name="connsiteY9" fmla="*/ 358775 h 2703512"/>
              <a:gd name="connsiteX10" fmla="*/ 3352800 w 3578225"/>
              <a:gd name="connsiteY10" fmla="*/ 2322513 h 2703512"/>
              <a:gd name="connsiteX11" fmla="*/ 2493639 w 3578225"/>
              <a:gd name="connsiteY11" fmla="*/ 2444588 h 2703512"/>
              <a:gd name="connsiteX0" fmla="*/ 2493639 w 3975100"/>
              <a:gd name="connsiteY0" fmla="*/ 2444588 h 2703512"/>
              <a:gd name="connsiteX1" fmla="*/ 1020763 w 3975100"/>
              <a:gd name="connsiteY1" fmla="*/ 2703512 h 2703512"/>
              <a:gd name="connsiteX2" fmla="*/ 0 w 3975100"/>
              <a:gd name="connsiteY2" fmla="*/ 1108075 h 2703512"/>
              <a:gd name="connsiteX3" fmla="*/ 377825 w 3975100"/>
              <a:gd name="connsiteY3" fmla="*/ 107950 h 2703512"/>
              <a:gd name="connsiteX4" fmla="*/ 1158875 w 3975100"/>
              <a:gd name="connsiteY4" fmla="*/ 0 h 2703512"/>
              <a:gd name="connsiteX5" fmla="*/ 1476375 w 3975100"/>
              <a:gd name="connsiteY5" fmla="*/ 184150 h 2703512"/>
              <a:gd name="connsiteX6" fmla="*/ 1835150 w 3975100"/>
              <a:gd name="connsiteY6" fmla="*/ 139700 h 2703512"/>
              <a:gd name="connsiteX7" fmla="*/ 1914525 w 3975100"/>
              <a:gd name="connsiteY7" fmla="*/ 76200 h 2703512"/>
              <a:gd name="connsiteX8" fmla="*/ 2251075 w 3975100"/>
              <a:gd name="connsiteY8" fmla="*/ 95250 h 2703512"/>
              <a:gd name="connsiteX9" fmla="*/ 3578225 w 3975100"/>
              <a:gd name="connsiteY9" fmla="*/ 358775 h 2703512"/>
              <a:gd name="connsiteX10" fmla="*/ 3975100 w 3975100"/>
              <a:gd name="connsiteY10" fmla="*/ 2220913 h 2703512"/>
              <a:gd name="connsiteX11" fmla="*/ 2493639 w 3975100"/>
              <a:gd name="connsiteY11" fmla="*/ 2444588 h 2703512"/>
              <a:gd name="connsiteX0" fmla="*/ 2493639 w 3975100"/>
              <a:gd name="connsiteY0" fmla="*/ 2444588 h 2732087"/>
              <a:gd name="connsiteX1" fmla="*/ 604838 w 3975100"/>
              <a:gd name="connsiteY1" fmla="*/ 2732087 h 2732087"/>
              <a:gd name="connsiteX2" fmla="*/ 0 w 3975100"/>
              <a:gd name="connsiteY2" fmla="*/ 1108075 h 2732087"/>
              <a:gd name="connsiteX3" fmla="*/ 377825 w 3975100"/>
              <a:gd name="connsiteY3" fmla="*/ 107950 h 2732087"/>
              <a:gd name="connsiteX4" fmla="*/ 1158875 w 3975100"/>
              <a:gd name="connsiteY4" fmla="*/ 0 h 2732087"/>
              <a:gd name="connsiteX5" fmla="*/ 1476375 w 3975100"/>
              <a:gd name="connsiteY5" fmla="*/ 184150 h 2732087"/>
              <a:gd name="connsiteX6" fmla="*/ 1835150 w 3975100"/>
              <a:gd name="connsiteY6" fmla="*/ 139700 h 2732087"/>
              <a:gd name="connsiteX7" fmla="*/ 1914525 w 3975100"/>
              <a:gd name="connsiteY7" fmla="*/ 76200 h 2732087"/>
              <a:gd name="connsiteX8" fmla="*/ 2251075 w 3975100"/>
              <a:gd name="connsiteY8" fmla="*/ 95250 h 2732087"/>
              <a:gd name="connsiteX9" fmla="*/ 3578225 w 3975100"/>
              <a:gd name="connsiteY9" fmla="*/ 358775 h 2732087"/>
              <a:gd name="connsiteX10" fmla="*/ 3975100 w 3975100"/>
              <a:gd name="connsiteY10" fmla="*/ 2220913 h 2732087"/>
              <a:gd name="connsiteX11" fmla="*/ 2493639 w 3975100"/>
              <a:gd name="connsiteY11" fmla="*/ 2444588 h 2732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975100" h="2732087">
                <a:moveTo>
                  <a:pt x="2493639" y="2444588"/>
                </a:moveTo>
                <a:lnTo>
                  <a:pt x="604838" y="2732087"/>
                </a:lnTo>
                <a:lnTo>
                  <a:pt x="0" y="1108075"/>
                </a:lnTo>
                <a:lnTo>
                  <a:pt x="377825" y="107950"/>
                </a:lnTo>
                <a:lnTo>
                  <a:pt x="1158875" y="0"/>
                </a:lnTo>
                <a:lnTo>
                  <a:pt x="1476375" y="184150"/>
                </a:lnTo>
                <a:lnTo>
                  <a:pt x="1835150" y="139700"/>
                </a:lnTo>
                <a:lnTo>
                  <a:pt x="1914525" y="76200"/>
                </a:lnTo>
                <a:lnTo>
                  <a:pt x="2251075" y="95250"/>
                </a:lnTo>
                <a:lnTo>
                  <a:pt x="3578225" y="358775"/>
                </a:lnTo>
                <a:lnTo>
                  <a:pt x="3975100" y="2220913"/>
                </a:lnTo>
                <a:lnTo>
                  <a:pt x="2493639" y="2444588"/>
                </a:lnTo>
                <a:close/>
              </a:path>
            </a:pathLst>
          </a:custGeom>
          <a:solidFill>
            <a:srgbClr val="92D050">
              <a:alpha val="38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6" name="Suorakulmio 5"/>
          <p:cNvSpPr/>
          <p:nvPr/>
        </p:nvSpPr>
        <p:spPr>
          <a:xfrm>
            <a:off x="336116" y="150028"/>
            <a:ext cx="75482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dirty="0"/>
              <a:t>KARJALAN PRIKAATIN JOHTAMISJÄRJESTELMÄHARJOITUS 1B:N (JJH1B) HARJOITUSALUE 15.-18.4.2024</a:t>
            </a:r>
          </a:p>
        </p:txBody>
      </p:sp>
      <p:sp>
        <p:nvSpPr>
          <p:cNvPr id="7" name="Suorakulmio 6"/>
          <p:cNvSpPr/>
          <p:nvPr/>
        </p:nvSpPr>
        <p:spPr>
          <a:xfrm>
            <a:off x="7812360" y="278472"/>
            <a:ext cx="7922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dirty="0"/>
              <a:t>LIITE 1</a:t>
            </a:r>
          </a:p>
        </p:txBody>
      </p:sp>
      <p:sp>
        <p:nvSpPr>
          <p:cNvPr id="8" name="Suorakulmio 7"/>
          <p:cNvSpPr/>
          <p:nvPr/>
        </p:nvSpPr>
        <p:spPr>
          <a:xfrm>
            <a:off x="7812359" y="69262"/>
            <a:ext cx="9973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dirty="0"/>
              <a:t>MU2562</a:t>
            </a:r>
          </a:p>
          <a:p>
            <a:endParaRPr lang="fi-FI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2250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442</TotalTime>
  <Words>16</Words>
  <Application>Microsoft Office PowerPoint</Application>
  <PresentationFormat>Näytössä katseltava diaesitys (4:3)</PresentationFormat>
  <Paragraphs>3</Paragraphs>
  <Slides>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Office-teema</vt:lpstr>
      <vt:lpstr>PowerPoint-esitys</vt:lpstr>
    </vt:vector>
  </TitlesOfParts>
  <Company>Puolustusvoimat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Harjoitusalue  KEIHÄS18</dc:title>
  <dc:creator>Timo Martikainen</dc:creator>
  <cp:lastModifiedBy>Lepistö Pekka J PV KARPR</cp:lastModifiedBy>
  <cp:revision>41</cp:revision>
  <dcterms:created xsi:type="dcterms:W3CDTF">2018-09-10T12:32:50Z</dcterms:created>
  <dcterms:modified xsi:type="dcterms:W3CDTF">2024-02-07T08:47:01Z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ignatures3">
    <vt:lpwstr>Allekirjoitus 3</vt:lpwstr>
  </property>
  <property fmtid="{D5CDD505-2E9C-101B-9397-08002B2CF9AE}" pid="3" name="CaseIDLong">
    <vt:lpwstr/>
  </property>
  <property fmtid="{D5CDD505-2E9C-101B-9397-08002B2CF9AE}" pid="4" name="DocCardId">
    <vt:lpwstr>MQ5414</vt:lpwstr>
  </property>
  <property fmtid="{D5CDD505-2E9C-101B-9397-08002B2CF9AE}" pid="5" name="DocRecCompany">
    <vt:lpwstr/>
  </property>
  <property fmtid="{D5CDD505-2E9C-101B-9397-08002B2CF9AE}" pid="6" name="DocRecCountry">
    <vt:lpwstr/>
  </property>
  <property fmtid="{D5CDD505-2E9C-101B-9397-08002B2CF9AE}" pid="7" name="DocRecDepartment">
    <vt:lpwstr/>
  </property>
  <property fmtid="{D5CDD505-2E9C-101B-9397-08002B2CF9AE}" pid="8" name="DocRecForInfo">
    <vt:lpwstr/>
  </property>
  <property fmtid="{D5CDD505-2E9C-101B-9397-08002B2CF9AE}" pid="9" name="DocRecInDelivery¤0">
    <vt:lpwstr>MAAVE oikeudellisten asioiden käsittelijät</vt:lpwstr>
  </property>
  <property fmtid="{D5CDD505-2E9C-101B-9397-08002B2CF9AE}" pid="10" name="DocRecInDelivery¤1">
    <vt:lpwstr>PVLOGLE oikeudellisten asioiden käsittelijät</vt:lpwstr>
  </property>
  <property fmtid="{D5CDD505-2E9C-101B-9397-08002B2CF9AE}" pid="11" name="DocRecInDelivery¤2">
    <vt:lpwstr>Edita Publishing Oy Virallinen lehti</vt:lpwstr>
  </property>
  <property fmtid="{D5CDD505-2E9C-101B-9397-08002B2CF9AE}" pid="12" name="DocRecInDelivery¤3">
    <vt:lpwstr>Päivi Visuri, Karjalan prikaati Esikunta</vt:lpwstr>
  </property>
  <property fmtid="{D5CDD505-2E9C-101B-9397-08002B2CF9AE}" pid="13" name="DocRecInDelivery¤4">
    <vt:lpwstr>KARPR komendantin toimisto virkapostin käyttäjät</vt:lpwstr>
  </property>
  <property fmtid="{D5CDD505-2E9C-101B-9397-08002B2CF9AE}" pid="14" name="DocRecInDelivery¤5">
    <vt:lpwstr>Timo Martikainen, Karjalan prikaati Esikunta</vt:lpwstr>
  </property>
  <property fmtid="{D5CDD505-2E9C-101B-9397-08002B2CF9AE}" pid="15" name="DocRecInDelivery¤6">
    <vt:lpwstr>Ville-Petteri Loihuranta, Karjalan prikaati Esikunta</vt:lpwstr>
  </property>
  <property fmtid="{D5CDD505-2E9C-101B-9397-08002B2CF9AE}" pid="16" name="DocRecPersonFN">
    <vt:lpwstr/>
  </property>
  <property fmtid="{D5CDD505-2E9C-101B-9397-08002B2CF9AE}" pid="17" name="DocRecPersonLN">
    <vt:lpwstr/>
  </property>
  <property fmtid="{D5CDD505-2E9C-101B-9397-08002B2CF9AE}" pid="18" name="DocRecPersonFNLN">
    <vt:lpwstr/>
  </property>
  <property fmtid="{D5CDD505-2E9C-101B-9397-08002B2CF9AE}" pid="19" name="DocRecPostalAddress">
    <vt:lpwstr/>
  </property>
  <property fmtid="{D5CDD505-2E9C-101B-9397-08002B2CF9AE}" pid="20" name="DocRecPostalCode">
    <vt:lpwstr/>
  </property>
  <property fmtid="{D5CDD505-2E9C-101B-9397-08002B2CF9AE}" pid="21" name="DocRecPostalRegion">
    <vt:lpwstr/>
  </property>
  <property fmtid="{D5CDD505-2E9C-101B-9397-08002B2CF9AE}" pid="22" name="DocSendCompany">
    <vt:lpwstr>Karjalan prikaati</vt:lpwstr>
  </property>
  <property fmtid="{D5CDD505-2E9C-101B-9397-08002B2CF9AE}" pid="23" name="DocSendCompanyCity">
    <vt:lpwstr>VEKARANJÄRVI</vt:lpwstr>
  </property>
  <property fmtid="{D5CDD505-2E9C-101B-9397-08002B2CF9AE}" pid="24" name="DocSendCompFax">
    <vt:lpwstr>0299 431 971</vt:lpwstr>
  </property>
  <property fmtid="{D5CDD505-2E9C-101B-9397-08002B2CF9AE}" pid="25" name="DocSendCompPhone">
    <vt:lpwstr>0299 800</vt:lpwstr>
  </property>
  <property fmtid="{D5CDD505-2E9C-101B-9397-08002B2CF9AE}" pid="26" name="DocSendDepartment">
    <vt:lpwstr/>
  </property>
  <property fmtid="{D5CDD505-2E9C-101B-9397-08002B2CF9AE}" pid="27" name="DocSendPersonFN">
    <vt:lpwstr/>
  </property>
  <property fmtid="{D5CDD505-2E9C-101B-9397-08002B2CF9AE}" pid="28" name="DocSendPersonLN">
    <vt:lpwstr>KARPR</vt:lpwstr>
  </property>
  <property fmtid="{D5CDD505-2E9C-101B-9397-08002B2CF9AE}" pid="29" name="DocSendPersonFNLN">
    <vt:lpwstr>KARPR</vt:lpwstr>
  </property>
  <property fmtid="{D5CDD505-2E9C-101B-9397-08002B2CF9AE}" pid="30" name="DocSendPostalAddress">
    <vt:lpwstr>PL 5</vt:lpwstr>
  </property>
  <property fmtid="{D5CDD505-2E9C-101B-9397-08002B2CF9AE}" pid="31" name="DocSendPostalCode">
    <vt:lpwstr>46141</vt:lpwstr>
  </property>
  <property fmtid="{D5CDD505-2E9C-101B-9397-08002B2CF9AE}" pid="32" name="DocSendPostalRegion">
    <vt:lpwstr>VEKARANJÄRVI</vt:lpwstr>
  </property>
  <property fmtid="{D5CDD505-2E9C-101B-9397-08002B2CF9AE}" pid="33" name="DocType">
    <vt:lpwstr>Päätös</vt:lpwstr>
  </property>
  <property fmtid="{D5CDD505-2E9C-101B-9397-08002B2CF9AE}" pid="34" name="Law">
    <vt:lpwstr/>
  </property>
  <property fmtid="{D5CDD505-2E9C-101B-9397-08002B2CF9AE}" pid="35" name="PrivacyClass">
    <vt:lpwstr/>
  </property>
  <property fmtid="{D5CDD505-2E9C-101B-9397-08002B2CF9AE}" pid="36" name="PrivacyClassification">
    <vt:lpwstr/>
  </property>
  <property fmtid="{D5CDD505-2E9C-101B-9397-08002B2CF9AE}" pid="37" name="NormiLaatijaLyhenne">
    <vt:lpwstr>KARPR</vt:lpwstr>
  </property>
  <property fmtid="{D5CDD505-2E9C-101B-9397-08002B2CF9AE}" pid="38" name="NormiLaatijaSL">
    <vt:lpwstr/>
  </property>
  <property fmtid="{D5CDD505-2E9C-101B-9397-08002B2CF9AE}" pid="39" name="DocTitle">
    <vt:lpwstr>KIINTEISTÖJEN TILAPÄINEN KÄYTTÖ SOTILAALLISEEN HARJOITUSTOIMINTAAN KARJALAN PRIKAATIN TAISTELUHARJOITUKSISSA</vt:lpwstr>
  </property>
</Properties>
</file>